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76" r:id="rId3"/>
    <p:sldMasterId id="2147483687" r:id="rId4"/>
  </p:sldMasterIdLst>
  <p:notesMasterIdLst>
    <p:notesMasterId r:id="rId23"/>
  </p:notesMasterIdLst>
  <p:sldIdLst>
    <p:sldId id="257" r:id="rId5"/>
    <p:sldId id="263" r:id="rId6"/>
    <p:sldId id="260" r:id="rId7"/>
    <p:sldId id="287" r:id="rId8"/>
    <p:sldId id="6724" r:id="rId9"/>
    <p:sldId id="265" r:id="rId10"/>
    <p:sldId id="6734" r:id="rId11"/>
    <p:sldId id="6731" r:id="rId12"/>
    <p:sldId id="6730" r:id="rId13"/>
    <p:sldId id="274" r:id="rId14"/>
    <p:sldId id="6735" r:id="rId15"/>
    <p:sldId id="267" r:id="rId16"/>
    <p:sldId id="293" r:id="rId17"/>
    <p:sldId id="278" r:id="rId18"/>
    <p:sldId id="266" r:id="rId19"/>
    <p:sldId id="277" r:id="rId20"/>
    <p:sldId id="280" r:id="rId21"/>
    <p:sldId id="284" r:id="rId22"/>
  </p:sldIdLst>
  <p:sldSz cx="9144000" cy="5143500" type="screen16x9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倪 红成" initials="倪" lastIdx="3" clrIdx="0">
    <p:extLst>
      <p:ext uri="{19B8F6BF-5375-455C-9EA6-DF929625EA0E}">
        <p15:presenceInfo xmlns:p15="http://schemas.microsoft.com/office/powerpoint/2012/main" userId="f8d71b177f79e9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547" autoAdjust="0"/>
    <p:restoredTop sz="94660"/>
  </p:normalViewPr>
  <p:slideViewPr>
    <p:cSldViewPr snapToGrid="0">
      <p:cViewPr varScale="1">
        <p:scale>
          <a:sx n="81" d="100"/>
          <a:sy n="81" d="100"/>
        </p:scale>
        <p:origin x="58" y="6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01T23:31:56.104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C3B271-E991-4CB1-92C5-03E068E63313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DAD6A1-ABD9-4B36-97B2-D75CC53616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754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043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AD6A1-ABD9-4B36-97B2-D75CC53616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561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23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CE4BA-0434-464E-BFCC-424688A5A2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587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806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699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DAD6A1-ABD9-4B36-97B2-D75CC53616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7146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69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77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704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4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5CE4BA-0434-464E-BFCC-424688A5A2C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21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1703C-A4E6-4F50-9D61-ABE41FF233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536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1703C-A4E6-4F50-9D61-ABE41FF233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66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81703C-A4E6-4F50-9D61-ABE41FF233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AD6A1-ABD9-4B36-97B2-D75CC536162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979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23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43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97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2021-08-03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637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2021-08-03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45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0532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980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563049"/>
      </p:ext>
    </p:extLst>
  </p:cSld>
  <p:clrMapOvr>
    <a:masterClrMapping/>
  </p:clrMapOvr>
  <p:transition spd="slow" advTm="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677498"/>
      </p:ext>
    </p:extLst>
  </p:cSld>
  <p:clrMapOvr>
    <a:masterClrMapping/>
  </p:clrMapOvr>
  <p:transition spd="slow" advTm="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07807"/>
      </p:ext>
    </p:extLst>
  </p:cSld>
  <p:clrMapOvr>
    <a:masterClrMapping/>
  </p:clrMapOvr>
  <p:transition spd="slow" advTm="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gradFill>
          <a:gsLst>
            <a:gs pos="0">
              <a:srgbClr val="FFFFFF"/>
            </a:gs>
            <a:gs pos="100000">
              <a:srgbClr val="FFFFFF"/>
            </a:gs>
            <a:gs pos="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723325"/>
      </p:ext>
    </p:extLst>
  </p:cSld>
  <p:clrMapOvr>
    <a:masterClrMapping/>
  </p:clrMapOvr>
  <p:transition spd="slow" advTm="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915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66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292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79512" y="494801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62532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4722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3"/>
          </a:xfrm>
          <a:prstGeom prst="rect">
            <a:avLst/>
          </a:prstGeom>
        </p:spPr>
        <p:txBody>
          <a:bodyPr/>
          <a:lstStyle/>
          <a:p>
            <a:fld id="{2F3160A8-FCDA-4438-A06B-8F9A2E82FEAD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3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3"/>
          </a:xfrm>
          <a:prstGeom prst="rect">
            <a:avLst/>
          </a:prstGeom>
        </p:spPr>
        <p:txBody>
          <a:bodyPr/>
          <a:lstStyle/>
          <a:p>
            <a:fld id="{06D2EDEE-018F-4012-A1B4-6387EBE5E6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093976"/>
      </p:ext>
    </p:extLst>
  </p:cSld>
  <p:clrMapOvr>
    <a:masterClrMapping/>
  </p:clrMapOvr>
  <p:transition advClick="0" advTm="0">
    <p:comb dir="vert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04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596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4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02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97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59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347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7020272" y="4659982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模板下载：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www.1ppt.com/moban/     </a:t>
            </a:r>
            <a:r>
              <a:rPr lang="zh-CN" altLang="en-US" sz="100" dirty="0">
                <a:solidFill>
                  <a:srgbClr val="E8F5FE"/>
                </a:solidFill>
              </a:rPr>
              <a:t>行业</a:t>
            </a:r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模板：</a:t>
            </a:r>
            <a:r>
              <a:rPr lang="en-US" altLang="zh-CN" sz="100" dirty="0">
                <a:solidFill>
                  <a:srgbClr val="E8F5FE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节日</a:t>
            </a:r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模板：</a:t>
            </a:r>
            <a:r>
              <a:rPr lang="en-US" altLang="zh-CN" sz="100" dirty="0">
                <a:solidFill>
                  <a:srgbClr val="E8F5FE"/>
                </a:solidFill>
              </a:rPr>
              <a:t>www.1ppt.com/jieri/           PPT</a:t>
            </a:r>
            <a:r>
              <a:rPr lang="zh-CN" altLang="en-US" sz="100" dirty="0">
                <a:solidFill>
                  <a:srgbClr val="E8F5FE"/>
                </a:solidFill>
              </a:rPr>
              <a:t>素材下载：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背景图片：</a:t>
            </a:r>
            <a:r>
              <a:rPr lang="en-US" altLang="zh-CN" sz="100" dirty="0">
                <a:solidFill>
                  <a:srgbClr val="E8F5FE"/>
                </a:solidFill>
              </a:rPr>
              <a:t>www.1ppt.com/beijing/      PPT</a:t>
            </a:r>
            <a:r>
              <a:rPr lang="zh-CN" altLang="en-US" sz="100" dirty="0">
                <a:solidFill>
                  <a:srgbClr val="E8F5FE"/>
                </a:solidFill>
              </a:rPr>
              <a:t>图表下载：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优秀</a:t>
            </a:r>
            <a:r>
              <a:rPr lang="en-US" altLang="zh-CN" sz="100" dirty="0">
                <a:solidFill>
                  <a:srgbClr val="E8F5FE"/>
                </a:solidFill>
              </a:rPr>
              <a:t>PPT</a:t>
            </a:r>
            <a:r>
              <a:rPr lang="zh-CN" altLang="en-US" sz="100" dirty="0">
                <a:solidFill>
                  <a:srgbClr val="E8F5FE"/>
                </a:solidFill>
              </a:rPr>
              <a:t>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www.1ppt.com/xiazai/        PPT</a:t>
            </a:r>
            <a:r>
              <a:rPr lang="zh-CN" altLang="en-US" sz="100" dirty="0">
                <a:solidFill>
                  <a:srgbClr val="E8F5FE"/>
                </a:solidFill>
              </a:rPr>
              <a:t>教程： </a:t>
            </a:r>
            <a:r>
              <a:rPr lang="en-US" altLang="zh-CN" sz="100" dirty="0">
                <a:solidFill>
                  <a:srgbClr val="E8F5FE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Word</a:t>
            </a:r>
            <a:r>
              <a:rPr lang="zh-CN" altLang="en-US" sz="100" dirty="0">
                <a:solidFill>
                  <a:srgbClr val="E8F5FE"/>
                </a:solidFill>
              </a:rPr>
              <a:t>教程： </a:t>
            </a:r>
            <a:r>
              <a:rPr lang="en-US" altLang="zh-CN" sz="100" dirty="0">
                <a:solidFill>
                  <a:srgbClr val="E8F5FE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rgbClr val="E8F5FE"/>
                </a:solidFill>
              </a:rPr>
              <a:t>教程：</a:t>
            </a:r>
            <a:r>
              <a:rPr lang="en-US" altLang="zh-CN" sz="100" dirty="0">
                <a:solidFill>
                  <a:srgbClr val="E8F5FE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资料下载：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rgbClr val="E8F5FE"/>
                </a:solidFill>
              </a:rPr>
              <a:t>课件下载：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范文下载：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www.1ppt.com/fanwen/             </a:t>
            </a:r>
            <a:r>
              <a:rPr lang="zh-CN" altLang="en-US" sz="100" dirty="0">
                <a:solidFill>
                  <a:srgbClr val="E8F5FE"/>
                </a:solidFill>
              </a:rPr>
              <a:t>试卷下载：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教案下载：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www.1ppt.com/jiaoan/        </a:t>
            </a:r>
          </a:p>
          <a:p>
            <a:pPr lvl="0"/>
            <a:r>
              <a:rPr lang="zh-CN" altLang="en-US" sz="100" dirty="0">
                <a:solidFill>
                  <a:srgbClr val="E8F5FE"/>
                </a:solidFill>
              </a:rPr>
              <a:t>字体下载：</a:t>
            </a:r>
            <a:r>
              <a:rPr lang="en-US" altLang="zh-CN" sz="100" dirty="0">
                <a:solidFill>
                  <a:srgbClr val="E8F5FE"/>
                </a:solidFill>
              </a:rPr>
              <a:t>www.1ppt.com/ziti/</a:t>
            </a:r>
          </a:p>
          <a:p>
            <a:pPr lvl="0"/>
            <a:r>
              <a:rPr lang="en-US" altLang="zh-CN" sz="100" dirty="0">
                <a:solidFill>
                  <a:srgbClr val="E8F5FE"/>
                </a:solidFill>
              </a:rPr>
              <a:t> </a:t>
            </a:r>
            <a:endParaRPr lang="zh-CN" altLang="en-US" sz="100" dirty="0">
              <a:solidFill>
                <a:srgbClr val="E8F5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56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344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4" y="507330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54971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859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8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59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5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2021-08-03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416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72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756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8F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41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4a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tags" Target="../tags/tag2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jpe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jpeg"/><Relationship Id="rId11" Type="http://schemas.openxmlformats.org/officeDocument/2006/relationships/comments" Target="../comments/comment1.xml"/><Relationship Id="rId5" Type="http://schemas.openxmlformats.org/officeDocument/2006/relationships/image" Target="../media/image12.jpe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4.m4a"/><Relationship Id="rId7" Type="http://schemas.openxmlformats.org/officeDocument/2006/relationships/image" Target="../media/image3.png"/><Relationship Id="rId2" Type="http://schemas.microsoft.com/office/2007/relationships/media" Target="../media/media14.m4a"/><Relationship Id="rId1" Type="http://schemas.openxmlformats.org/officeDocument/2006/relationships/tags" Target="../tags/tag4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5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6.png"/><Relationship Id="rId2" Type="http://schemas.microsoft.com/office/2007/relationships/media" Target="../media/media2.m4a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72A82CFA-BA0A-48E2-B17C-0244F032311F}"/>
              </a:ext>
            </a:extLst>
          </p:cNvPr>
          <p:cNvSpPr txBox="1"/>
          <p:nvPr/>
        </p:nvSpPr>
        <p:spPr>
          <a:xfrm>
            <a:off x="2434761" y="339609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汇报人：倪红成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00E33F-B739-433B-BC88-04CA1FDBE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47DB359-2B2D-4441-BED7-90B79FF2B7D7}"/>
              </a:ext>
            </a:extLst>
          </p:cNvPr>
          <p:cNvSpPr/>
          <p:nvPr/>
        </p:nvSpPr>
        <p:spPr>
          <a:xfrm>
            <a:off x="2145610" y="718935"/>
            <a:ext cx="4493538" cy="1852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2021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年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EBG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应用软件开发部</a:t>
            </a:r>
            <a:endParaRPr lang="en-US" altLang="zh-CN" sz="2000" b="1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+mn-ea"/>
              </a:rPr>
              <a:t>试用期工作总结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C4A43AA6-E8B4-463D-AE4B-BA7D946381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7926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173"/>
    </mc:Choice>
    <mc:Fallback>
      <p:transition spd="slow" advClick="0" advTm="2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1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861793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CN" altLang="en-US" sz="2400" dirty="0">
                <a:solidFill>
                  <a:srgbClr val="0145C5"/>
                </a:solidFill>
                <a:cs typeface="+mn-ea"/>
                <a:sym typeface="+mn-lt"/>
              </a:rPr>
              <a:t>项目难点</a:t>
            </a:r>
          </a:p>
        </p:txBody>
      </p:sp>
      <p:sp>
        <p:nvSpPr>
          <p:cNvPr id="4" name="Shape 1624">
            <a:extLst>
              <a:ext uri="{FF2B5EF4-FFF2-40B4-BE49-F238E27FC236}">
                <a16:creationId xmlns:a16="http://schemas.microsoft.com/office/drawing/2014/main" id="{6553BDB1-8C33-4623-88EF-FB0E8B05F988}"/>
              </a:ext>
            </a:extLst>
          </p:cNvPr>
          <p:cNvSpPr/>
          <p:nvPr/>
        </p:nvSpPr>
        <p:spPr>
          <a:xfrm>
            <a:off x="1959835" y="1822102"/>
            <a:ext cx="5196206" cy="29098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730" y="16970"/>
                  <a:pt x="4055" y="13284"/>
                  <a:pt x="7055" y="10308"/>
                </a:cubicBezTo>
                <a:cubicBezTo>
                  <a:pt x="10098" y="7290"/>
                  <a:pt x="13901" y="4973"/>
                  <a:pt x="18380" y="2877"/>
                </a:cubicBezTo>
                <a:lnTo>
                  <a:pt x="18198" y="0"/>
                </a:lnTo>
                <a:lnTo>
                  <a:pt x="21600" y="4603"/>
                </a:lnTo>
                <a:lnTo>
                  <a:pt x="18924" y="11507"/>
                </a:lnTo>
                <a:lnTo>
                  <a:pt x="18743" y="8630"/>
                </a:lnTo>
                <a:cubicBezTo>
                  <a:pt x="14655" y="9764"/>
                  <a:pt x="11069" y="11155"/>
                  <a:pt x="8004" y="13185"/>
                </a:cubicBezTo>
                <a:cubicBezTo>
                  <a:pt x="4885" y="15251"/>
                  <a:pt x="2242" y="17999"/>
                  <a:pt x="0" y="21600"/>
                </a:cubicBezTo>
                <a:close/>
              </a:path>
            </a:pathLst>
          </a:custGeom>
          <a:solidFill>
            <a:srgbClr val="0145C5"/>
          </a:solidFill>
          <a:ln w="38100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lvl="0"/>
            <a:endParaRPr sz="1300" dirty="0">
              <a:cs typeface="+mn-ea"/>
              <a:sym typeface="+mn-lt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AB066F8-932F-47D0-BEE6-08FFB58BF7E7}"/>
              </a:ext>
            </a:extLst>
          </p:cNvPr>
          <p:cNvSpPr txBox="1"/>
          <p:nvPr/>
        </p:nvSpPr>
        <p:spPr>
          <a:xfrm>
            <a:off x="467544" y="3126066"/>
            <a:ext cx="1564386" cy="306559"/>
          </a:xfrm>
          <a:prstGeom prst="rect">
            <a:avLst/>
          </a:prstGeom>
        </p:spPr>
        <p:txBody>
          <a:bodyPr lIns="68580" tIns="34290" rIns="68580" bIns="34290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zh-CN" altLang="en-US" sz="1200" b="1" dirty="0">
                <a:solidFill>
                  <a:srgbClr val="0145C5"/>
                </a:solidFill>
                <a:cs typeface="+mn-ea"/>
                <a:sym typeface="+mn-lt"/>
              </a:rPr>
              <a:t>视频播放要求高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3DC4683-45A5-404A-A6D5-7BF9691FAD4C}"/>
              </a:ext>
            </a:extLst>
          </p:cNvPr>
          <p:cNvSpPr txBox="1"/>
          <p:nvPr/>
        </p:nvSpPr>
        <p:spPr>
          <a:xfrm>
            <a:off x="467545" y="3432024"/>
            <a:ext cx="1645274" cy="6204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20000"/>
              </a:lnSpc>
              <a:buNone/>
            </a:pP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2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个视频同步性和录像时间准确度</a:t>
            </a:r>
            <a:r>
              <a: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,</a:t>
            </a:r>
            <a:r>
              <a:rPr lang="zh-CN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rPr>
              <a:t>及播放过程中的控制要求高</a:t>
            </a:r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cs typeface="+mn-ea"/>
              <a:sym typeface="+mn-lt"/>
            </a:endParaRPr>
          </a:p>
        </p:txBody>
      </p:sp>
      <p:sp>
        <p:nvSpPr>
          <p:cNvPr id="7" name="Shape 1626">
            <a:extLst>
              <a:ext uri="{FF2B5EF4-FFF2-40B4-BE49-F238E27FC236}">
                <a16:creationId xmlns:a16="http://schemas.microsoft.com/office/drawing/2014/main" id="{D82C1C1A-D579-4004-BC10-D9C451F23DD6}"/>
              </a:ext>
            </a:extLst>
          </p:cNvPr>
          <p:cNvSpPr/>
          <p:nvPr/>
        </p:nvSpPr>
        <p:spPr>
          <a:xfrm flipV="1">
            <a:off x="2346872" y="3286195"/>
            <a:ext cx="1" cy="1040216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8" name="Shape 1627">
            <a:extLst>
              <a:ext uri="{FF2B5EF4-FFF2-40B4-BE49-F238E27FC236}">
                <a16:creationId xmlns:a16="http://schemas.microsoft.com/office/drawing/2014/main" id="{9913C3D1-59E3-48B0-91E6-DB4A1954F577}"/>
              </a:ext>
            </a:extLst>
          </p:cNvPr>
          <p:cNvSpPr/>
          <p:nvPr/>
        </p:nvSpPr>
        <p:spPr>
          <a:xfrm flipV="1">
            <a:off x="3343064" y="2150210"/>
            <a:ext cx="1" cy="1477275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9" name="Shape 1628">
            <a:extLst>
              <a:ext uri="{FF2B5EF4-FFF2-40B4-BE49-F238E27FC236}">
                <a16:creationId xmlns:a16="http://schemas.microsoft.com/office/drawing/2014/main" id="{CCA83D28-4D56-48AB-9C93-9062F52B4786}"/>
              </a:ext>
            </a:extLst>
          </p:cNvPr>
          <p:cNvSpPr/>
          <p:nvPr/>
        </p:nvSpPr>
        <p:spPr>
          <a:xfrm flipV="1">
            <a:off x="4303515" y="1646853"/>
            <a:ext cx="1" cy="1537162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0" name="Shape 1629">
            <a:extLst>
              <a:ext uri="{FF2B5EF4-FFF2-40B4-BE49-F238E27FC236}">
                <a16:creationId xmlns:a16="http://schemas.microsoft.com/office/drawing/2014/main" id="{7A044CE8-4586-49CD-B030-1FC022B38297}"/>
              </a:ext>
            </a:extLst>
          </p:cNvPr>
          <p:cNvSpPr/>
          <p:nvPr/>
        </p:nvSpPr>
        <p:spPr>
          <a:xfrm flipV="1">
            <a:off x="5649207" y="2766690"/>
            <a:ext cx="1" cy="1020713"/>
          </a:xfrm>
          <a:prstGeom prst="line">
            <a:avLst/>
          </a:prstGeom>
          <a:ln w="12700">
            <a:solidFill>
              <a:srgbClr val="A6AAA9"/>
            </a:solidFill>
            <a:miter lim="400000"/>
          </a:ln>
        </p:spPr>
        <p:txBody>
          <a:bodyPr lIns="19050" tIns="19050" rIns="19050" bIns="1905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1" name="Shape 1630">
            <a:extLst>
              <a:ext uri="{FF2B5EF4-FFF2-40B4-BE49-F238E27FC236}">
                <a16:creationId xmlns:a16="http://schemas.microsoft.com/office/drawing/2014/main" id="{DA8B4E83-5A6C-4E9D-8819-64A2AFEFDB8E}"/>
              </a:ext>
            </a:extLst>
          </p:cNvPr>
          <p:cNvSpPr/>
          <p:nvPr/>
        </p:nvSpPr>
        <p:spPr>
          <a:xfrm>
            <a:off x="2178114" y="3097353"/>
            <a:ext cx="358924" cy="35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2" name="Shape 1636">
            <a:extLst>
              <a:ext uri="{FF2B5EF4-FFF2-40B4-BE49-F238E27FC236}">
                <a16:creationId xmlns:a16="http://schemas.microsoft.com/office/drawing/2014/main" id="{AD737732-B06C-4E30-BA70-ED6D38CE438C}"/>
              </a:ext>
            </a:extLst>
          </p:cNvPr>
          <p:cNvSpPr/>
          <p:nvPr/>
        </p:nvSpPr>
        <p:spPr>
          <a:xfrm>
            <a:off x="3171797" y="1945476"/>
            <a:ext cx="358925" cy="3589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3" name="Shape 1642">
            <a:extLst>
              <a:ext uri="{FF2B5EF4-FFF2-40B4-BE49-F238E27FC236}">
                <a16:creationId xmlns:a16="http://schemas.microsoft.com/office/drawing/2014/main" id="{5E10BED2-1338-461C-A944-8EE7EC1AB269}"/>
              </a:ext>
            </a:extLst>
          </p:cNvPr>
          <p:cNvSpPr/>
          <p:nvPr/>
        </p:nvSpPr>
        <p:spPr>
          <a:xfrm>
            <a:off x="4136875" y="1317212"/>
            <a:ext cx="358925" cy="35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4" name="Shape 1648">
            <a:extLst>
              <a:ext uri="{FF2B5EF4-FFF2-40B4-BE49-F238E27FC236}">
                <a16:creationId xmlns:a16="http://schemas.microsoft.com/office/drawing/2014/main" id="{1D51DFE5-45CE-4591-8F1B-BDA901BC6B03}"/>
              </a:ext>
            </a:extLst>
          </p:cNvPr>
          <p:cNvSpPr/>
          <p:nvPr/>
        </p:nvSpPr>
        <p:spPr>
          <a:xfrm>
            <a:off x="5479114" y="3627485"/>
            <a:ext cx="358925" cy="358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145C5"/>
          </a:solidFill>
          <a:ln w="38100" cap="flat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14288" tIns="14288" rIns="14288" bIns="14288" numCol="1" anchor="ctr">
            <a:noAutofit/>
          </a:bodyPr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5" name="Shape 1653">
            <a:extLst>
              <a:ext uri="{FF2B5EF4-FFF2-40B4-BE49-F238E27FC236}">
                <a16:creationId xmlns:a16="http://schemas.microsoft.com/office/drawing/2014/main" id="{66079AEA-5576-4FBB-A220-2DC741046F2D}"/>
              </a:ext>
            </a:extLst>
          </p:cNvPr>
          <p:cNvSpPr/>
          <p:nvPr/>
        </p:nvSpPr>
        <p:spPr>
          <a:xfrm>
            <a:off x="2303542" y="4289248"/>
            <a:ext cx="86660" cy="86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6" name="Shape 1654">
            <a:extLst>
              <a:ext uri="{FF2B5EF4-FFF2-40B4-BE49-F238E27FC236}">
                <a16:creationId xmlns:a16="http://schemas.microsoft.com/office/drawing/2014/main" id="{ADEE36E0-3489-4AB5-A096-D22ED298A284}"/>
              </a:ext>
            </a:extLst>
          </p:cNvPr>
          <p:cNvSpPr/>
          <p:nvPr/>
        </p:nvSpPr>
        <p:spPr>
          <a:xfrm>
            <a:off x="3275651" y="3561914"/>
            <a:ext cx="134823" cy="134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7" name="Shape 1655">
            <a:extLst>
              <a:ext uri="{FF2B5EF4-FFF2-40B4-BE49-F238E27FC236}">
                <a16:creationId xmlns:a16="http://schemas.microsoft.com/office/drawing/2014/main" id="{CB662330-DD3B-4F39-9350-AA064737A8DD}"/>
              </a:ext>
            </a:extLst>
          </p:cNvPr>
          <p:cNvSpPr/>
          <p:nvPr/>
        </p:nvSpPr>
        <p:spPr>
          <a:xfrm>
            <a:off x="4216863" y="3100079"/>
            <a:ext cx="173305" cy="173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8" name="Shape 1656">
            <a:extLst>
              <a:ext uri="{FF2B5EF4-FFF2-40B4-BE49-F238E27FC236}">
                <a16:creationId xmlns:a16="http://schemas.microsoft.com/office/drawing/2014/main" id="{E47A2BD0-12E4-4BC9-98F1-B660795A3BCF}"/>
              </a:ext>
            </a:extLst>
          </p:cNvPr>
          <p:cNvSpPr/>
          <p:nvPr/>
        </p:nvSpPr>
        <p:spPr>
          <a:xfrm>
            <a:off x="5539714" y="2661656"/>
            <a:ext cx="214313" cy="214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4B98AE7-11B3-43C0-BE85-EB2AA21D09BD}"/>
              </a:ext>
            </a:extLst>
          </p:cNvPr>
          <p:cNvSpPr txBox="1"/>
          <p:nvPr/>
        </p:nvSpPr>
        <p:spPr>
          <a:xfrm>
            <a:off x="1393354" y="1873318"/>
            <a:ext cx="1687871" cy="306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交互体验要求高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4BB30440-50E5-462E-A8E7-0E81AC597BB9}"/>
              </a:ext>
            </a:extLst>
          </p:cNvPr>
          <p:cNvSpPr txBox="1"/>
          <p:nvPr/>
        </p:nvSpPr>
        <p:spPr>
          <a:xfrm>
            <a:off x="1372901" y="2194300"/>
            <a:ext cx="1718637" cy="5723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操作区域比较集中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可操作内容较多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交互联动性较强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对整体易操作性要求高</a:t>
            </a:r>
            <a:endParaRPr lang="en-US" altLang="zh-CN" sz="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D71B598-CCAF-438A-829B-5CBC764A7D48}"/>
              </a:ext>
            </a:extLst>
          </p:cNvPr>
          <p:cNvSpPr txBox="1"/>
          <p:nvPr/>
        </p:nvSpPr>
        <p:spPr>
          <a:xfrm>
            <a:off x="4578921" y="1054207"/>
            <a:ext cx="1391589" cy="306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真实场景模拟困难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7E33A60-7F8B-4A33-976E-B5BA90AB5C57}"/>
              </a:ext>
            </a:extLst>
          </p:cNvPr>
          <p:cNvSpPr txBox="1"/>
          <p:nvPr/>
        </p:nvSpPr>
        <p:spPr>
          <a:xfrm>
            <a:off x="4582452" y="1351826"/>
            <a:ext cx="2064744" cy="4658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掌握如何利用相关工具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通过修改脚本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造出更多场景的数据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  <a:p>
            <a:pPr lvl="0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据现场实际情况及时调整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  <a:p>
            <a:pPr lvl="0" algn="just">
              <a:lnSpc>
                <a:spcPct val="120000"/>
              </a:lnSpc>
            </a:pPr>
            <a:endParaRPr lang="en-US" altLang="zh-CN" sz="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BA978379-3783-45BA-A115-316E87DD3152}"/>
              </a:ext>
            </a:extLst>
          </p:cNvPr>
          <p:cNvSpPr txBox="1"/>
          <p:nvPr/>
        </p:nvSpPr>
        <p:spPr>
          <a:xfrm>
            <a:off x="5964473" y="3679852"/>
            <a:ext cx="1767530" cy="306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跨部门协作</a:t>
            </a:r>
            <a:r>
              <a:rPr lang="en-US" altLang="zh-CN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sz="1200" b="1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沟通成本增加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DFD9F6C-5EBC-48C3-AC0C-6315F4584F0D}"/>
              </a:ext>
            </a:extLst>
          </p:cNvPr>
          <p:cNvSpPr txBox="1"/>
          <p:nvPr/>
        </p:nvSpPr>
        <p:spPr>
          <a:xfrm>
            <a:off x="5940151" y="3975941"/>
            <a:ext cx="2095481" cy="755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无论是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IPC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和存储资源的协调还是播放器定制接口的修改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或是底层设备数据上报准确性的保证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都需要多方协同排查解决问题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,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加大了项目整体难度</a:t>
            </a:r>
            <a:endParaRPr lang="en-US" altLang="zh-CN" sz="800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16C44234-ADF6-45A5-AD00-EB7BC456DEF2}"/>
              </a:ext>
            </a:extLst>
          </p:cNvPr>
          <p:cNvSpPr txBox="1"/>
          <p:nvPr/>
        </p:nvSpPr>
        <p:spPr>
          <a:xfrm>
            <a:off x="2258395" y="3166277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569CCFE6-93BC-475C-9B44-72ED14044948}"/>
              </a:ext>
            </a:extLst>
          </p:cNvPr>
          <p:cNvSpPr txBox="1"/>
          <p:nvPr/>
        </p:nvSpPr>
        <p:spPr>
          <a:xfrm>
            <a:off x="3252080" y="2003843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331A6B15-328A-4DDB-9DC4-C365E74D9759}"/>
              </a:ext>
            </a:extLst>
          </p:cNvPr>
          <p:cNvSpPr txBox="1"/>
          <p:nvPr/>
        </p:nvSpPr>
        <p:spPr>
          <a:xfrm>
            <a:off x="4219996" y="1375582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B331F02A-D563-48C3-B19F-CC3A462886A7}"/>
              </a:ext>
            </a:extLst>
          </p:cNvPr>
          <p:cNvSpPr txBox="1"/>
          <p:nvPr/>
        </p:nvSpPr>
        <p:spPr>
          <a:xfrm>
            <a:off x="5559398" y="3701335"/>
            <a:ext cx="192855" cy="23178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ts val="14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1200" b="1" dirty="0">
                <a:solidFill>
                  <a:srgbClr val="FCFCFC"/>
                </a:solidFill>
                <a:latin typeface="+mn-lt"/>
                <a:ea typeface="+mn-ea"/>
                <a:cs typeface="+mn-ea"/>
                <a:sym typeface="+mn-lt"/>
              </a:rPr>
              <a:t>04</a:t>
            </a:r>
          </a:p>
        </p:txBody>
      </p:sp>
      <p:sp>
        <p:nvSpPr>
          <p:cNvPr id="31" name="Shape 1625">
            <a:extLst>
              <a:ext uri="{FF2B5EF4-FFF2-40B4-BE49-F238E27FC236}">
                <a16:creationId xmlns:a16="http://schemas.microsoft.com/office/drawing/2014/main" id="{A25B2DB1-5AEF-4868-A0E4-FE82FC91471A}"/>
              </a:ext>
            </a:extLst>
          </p:cNvPr>
          <p:cNvSpPr/>
          <p:nvPr/>
        </p:nvSpPr>
        <p:spPr>
          <a:xfrm>
            <a:off x="7236297" y="1777819"/>
            <a:ext cx="1040216" cy="1040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145C5"/>
          </a:solidFill>
          <a:ln w="50800">
            <a:solidFill>
              <a:schemeClr val="bg1"/>
            </a:solidFill>
            <a:miter lim="400000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lIns="0" tIns="0" rIns="0" bIns="0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32" name="Shape 1657">
            <a:extLst>
              <a:ext uri="{FF2B5EF4-FFF2-40B4-BE49-F238E27FC236}">
                <a16:creationId xmlns:a16="http://schemas.microsoft.com/office/drawing/2014/main" id="{BAA8D054-0B43-4F70-95B3-823087BCEFE4}"/>
              </a:ext>
            </a:extLst>
          </p:cNvPr>
          <p:cNvSpPr/>
          <p:nvPr/>
        </p:nvSpPr>
        <p:spPr>
          <a:xfrm>
            <a:off x="7601425" y="1947531"/>
            <a:ext cx="310148" cy="317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sz="1300">
              <a:cs typeface="+mn-ea"/>
              <a:sym typeface="+mn-lt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176C618B-BB3B-4274-8E33-B078645D9391}"/>
              </a:ext>
            </a:extLst>
          </p:cNvPr>
          <p:cNvSpPr txBox="1"/>
          <p:nvPr/>
        </p:nvSpPr>
        <p:spPr>
          <a:xfrm>
            <a:off x="7367483" y="2307571"/>
            <a:ext cx="834407" cy="306559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zh-CN" altLang="en-US" sz="1400" b="1" dirty="0">
                <a:solidFill>
                  <a:prstClr val="white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沟通是关键</a:t>
            </a:r>
            <a:endParaRPr lang="id-ID" altLang="zh-CN" sz="1400" b="1" dirty="0">
              <a:solidFill>
                <a:prstClr val="white"/>
              </a:solidFill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5BAD660B-4954-45C9-BA66-6CF2F691F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7574215-D138-4334-BE8D-F3197DA69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1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8766"/>
    </mc:Choice>
    <mc:Fallback>
      <p:transition spd="slow" advClick="0" advTm="158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0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1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5" grpId="0" build="p"/>
      <p:bldP spid="6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 animBg="1"/>
      <p:bldP spid="31" grpId="1" animBg="1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707906" y="243575"/>
            <a:ext cx="1723549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rgbClr val="4472C4">
                  <a:lumMod val="75000"/>
                </a:srgbClr>
              </a:buClr>
              <a:buSzPct val="145000"/>
              <a:buFont typeface="Arial" panose="020B0604020202020204"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总结与反思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4E7667D-FF23-4DDB-B34C-B188F0346E4D}"/>
              </a:ext>
            </a:extLst>
          </p:cNvPr>
          <p:cNvGrpSpPr/>
          <p:nvPr/>
        </p:nvGrpSpPr>
        <p:grpSpPr>
          <a:xfrm>
            <a:off x="1324848" y="1359753"/>
            <a:ext cx="3159961" cy="1196801"/>
            <a:chOff x="1897078" y="1813005"/>
            <a:chExt cx="4213282" cy="159573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F0A4A48-FF0D-478E-B095-560AD1BC05AE}"/>
                </a:ext>
              </a:extLst>
            </p:cNvPr>
            <p:cNvSpPr/>
            <p:nvPr/>
          </p:nvSpPr>
          <p:spPr>
            <a:xfrm>
              <a:off x="3941050" y="2596211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视频播放问题定位链路长，对各种排查手段不熟练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C4C0CD-0E5A-4DC1-8E6B-847D7000F4FB}"/>
                </a:ext>
              </a:extLst>
            </p:cNvPr>
            <p:cNvSpPr/>
            <p:nvPr/>
          </p:nvSpPr>
          <p:spPr>
            <a:xfrm>
              <a:off x="3838918" y="2137577"/>
              <a:ext cx="2169310" cy="214034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对视频控件问题排查不熟练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E04DA41-2F4C-4D99-AAC4-10E018F0304A}"/>
                </a:ext>
              </a:extLst>
            </p:cNvPr>
            <p:cNvGrpSpPr/>
            <p:nvPr/>
          </p:nvGrpSpPr>
          <p:grpSpPr>
            <a:xfrm>
              <a:off x="1897078" y="1813005"/>
              <a:ext cx="1950362" cy="1513596"/>
              <a:chOff x="928406" y="1497997"/>
              <a:chExt cx="2757272" cy="2139804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21E9A571-F232-44F0-ACD3-A917658E995C}"/>
                  </a:ext>
                </a:extLst>
              </p:cNvPr>
              <p:cNvSpPr/>
              <p:nvPr/>
            </p:nvSpPr>
            <p:spPr>
              <a:xfrm>
                <a:off x="928406" y="1497997"/>
                <a:ext cx="2139805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7478D81B-B61A-4B95-8724-941BB40AF4A8}"/>
                  </a:ext>
                </a:extLst>
              </p:cNvPr>
              <p:cNvSpPr/>
              <p:nvPr/>
            </p:nvSpPr>
            <p:spPr>
              <a:xfrm>
                <a:off x="1090036" y="1642039"/>
                <a:ext cx="1864732" cy="1864732"/>
              </a:xfrm>
              <a:prstGeom prst="ellipse">
                <a:avLst/>
              </a:prstGeom>
              <a:blipFill dpi="0"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E6950116-959A-4DC6-A340-DF8CB45EC2C2}"/>
                  </a:ext>
                </a:extLst>
              </p:cNvPr>
              <p:cNvGrpSpPr/>
              <p:nvPr/>
            </p:nvGrpSpPr>
            <p:grpSpPr>
              <a:xfrm>
                <a:off x="2707483" y="2085308"/>
                <a:ext cx="978195" cy="978195"/>
                <a:chOff x="2707483" y="2085308"/>
                <a:chExt cx="978195" cy="978195"/>
              </a:xfrm>
            </p:grpSpPr>
            <p:sp>
              <p:nvSpPr>
                <p:cNvPr id="11" name="椭圆 10">
                  <a:extLst>
                    <a:ext uri="{FF2B5EF4-FFF2-40B4-BE49-F238E27FC236}">
                      <a16:creationId xmlns:a16="http://schemas.microsoft.com/office/drawing/2014/main" id="{E2327F88-3A4E-43F2-812F-8BB8A11D7E7A}"/>
                    </a:ext>
                  </a:extLst>
                </p:cNvPr>
                <p:cNvSpPr/>
                <p:nvPr/>
              </p:nvSpPr>
              <p:spPr>
                <a:xfrm>
                  <a:off x="2707483" y="2085308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任意多边形 51">
                  <a:extLst>
                    <a:ext uri="{FF2B5EF4-FFF2-40B4-BE49-F238E27FC236}">
                      <a16:creationId xmlns:a16="http://schemas.microsoft.com/office/drawing/2014/main" id="{7A1AD1B4-7B85-4A4C-9955-442FC4000D76}"/>
                    </a:ext>
                  </a:extLst>
                </p:cNvPr>
                <p:cNvSpPr/>
                <p:nvPr/>
              </p:nvSpPr>
              <p:spPr>
                <a:xfrm>
                  <a:off x="2920429" y="2374122"/>
                  <a:ext cx="552302" cy="400566"/>
                </a:xfrm>
                <a:custGeom>
                  <a:avLst/>
                  <a:gdLst>
                    <a:gd name="connsiteX0" fmla="*/ 85725 w 338138"/>
                    <a:gd name="connsiteY0" fmla="*/ 184150 h 245240"/>
                    <a:gd name="connsiteX1" fmla="*/ 85725 w 338138"/>
                    <a:gd name="connsiteY1" fmla="*/ 219449 h 245240"/>
                    <a:gd name="connsiteX2" fmla="*/ 119953 w 338138"/>
                    <a:gd name="connsiteY2" fmla="*/ 228600 h 245240"/>
                    <a:gd name="connsiteX3" fmla="*/ 139700 w 338138"/>
                    <a:gd name="connsiteY3" fmla="*/ 190687 h 245240"/>
                    <a:gd name="connsiteX4" fmla="*/ 85725 w 338138"/>
                    <a:gd name="connsiteY4" fmla="*/ 184150 h 245240"/>
                    <a:gd name="connsiteX5" fmla="*/ 278606 w 338138"/>
                    <a:gd name="connsiteY5" fmla="*/ 74613 h 245240"/>
                    <a:gd name="connsiteX6" fmla="*/ 276225 w 338138"/>
                    <a:gd name="connsiteY6" fmla="*/ 77183 h 245240"/>
                    <a:gd name="connsiteX7" fmla="*/ 276225 w 338138"/>
                    <a:gd name="connsiteY7" fmla="*/ 127303 h 245240"/>
                    <a:gd name="connsiteX8" fmla="*/ 278606 w 338138"/>
                    <a:gd name="connsiteY8" fmla="*/ 128588 h 245240"/>
                    <a:gd name="connsiteX9" fmla="*/ 280988 w 338138"/>
                    <a:gd name="connsiteY9" fmla="*/ 127303 h 245240"/>
                    <a:gd name="connsiteX10" fmla="*/ 280988 w 338138"/>
                    <a:gd name="connsiteY10" fmla="*/ 77183 h 245240"/>
                    <a:gd name="connsiteX11" fmla="*/ 278606 w 338138"/>
                    <a:gd name="connsiteY11" fmla="*/ 74613 h 245240"/>
                    <a:gd name="connsiteX12" fmla="*/ 319882 w 338138"/>
                    <a:gd name="connsiteY12" fmla="*/ 60325 h 245240"/>
                    <a:gd name="connsiteX13" fmla="*/ 317500 w 338138"/>
                    <a:gd name="connsiteY13" fmla="*/ 62988 h 245240"/>
                    <a:gd name="connsiteX14" fmla="*/ 317500 w 338138"/>
                    <a:gd name="connsiteY14" fmla="*/ 140212 h 245240"/>
                    <a:gd name="connsiteX15" fmla="*/ 319882 w 338138"/>
                    <a:gd name="connsiteY15" fmla="*/ 142875 h 245240"/>
                    <a:gd name="connsiteX16" fmla="*/ 322263 w 338138"/>
                    <a:gd name="connsiteY16" fmla="*/ 140212 h 245240"/>
                    <a:gd name="connsiteX17" fmla="*/ 322263 w 338138"/>
                    <a:gd name="connsiteY17" fmla="*/ 62988 h 245240"/>
                    <a:gd name="connsiteX18" fmla="*/ 319882 w 338138"/>
                    <a:gd name="connsiteY18" fmla="*/ 60325 h 245240"/>
                    <a:gd name="connsiteX19" fmla="*/ 278606 w 338138"/>
                    <a:gd name="connsiteY19" fmla="*/ 58738 h 245240"/>
                    <a:gd name="connsiteX20" fmla="*/ 296863 w 338138"/>
                    <a:gd name="connsiteY20" fmla="*/ 76922 h 245240"/>
                    <a:gd name="connsiteX21" fmla="*/ 296863 w 338138"/>
                    <a:gd name="connsiteY21" fmla="*/ 127578 h 245240"/>
                    <a:gd name="connsiteX22" fmla="*/ 278606 w 338138"/>
                    <a:gd name="connsiteY22" fmla="*/ 144463 h 245240"/>
                    <a:gd name="connsiteX23" fmla="*/ 260350 w 338138"/>
                    <a:gd name="connsiteY23" fmla="*/ 127578 h 245240"/>
                    <a:gd name="connsiteX24" fmla="*/ 260350 w 338138"/>
                    <a:gd name="connsiteY24" fmla="*/ 76922 h 245240"/>
                    <a:gd name="connsiteX25" fmla="*/ 278606 w 338138"/>
                    <a:gd name="connsiteY25" fmla="*/ 58738 h 245240"/>
                    <a:gd name="connsiteX26" fmla="*/ 319882 w 338138"/>
                    <a:gd name="connsiteY26" fmla="*/ 44450 h 245240"/>
                    <a:gd name="connsiteX27" fmla="*/ 338138 w 338138"/>
                    <a:gd name="connsiteY27" fmla="*/ 63057 h 245240"/>
                    <a:gd name="connsiteX28" fmla="*/ 338138 w 338138"/>
                    <a:gd name="connsiteY28" fmla="*/ 140143 h 245240"/>
                    <a:gd name="connsiteX29" fmla="*/ 319882 w 338138"/>
                    <a:gd name="connsiteY29" fmla="*/ 158750 h 245240"/>
                    <a:gd name="connsiteX30" fmla="*/ 301625 w 338138"/>
                    <a:gd name="connsiteY30" fmla="*/ 140143 h 245240"/>
                    <a:gd name="connsiteX31" fmla="*/ 301625 w 338138"/>
                    <a:gd name="connsiteY31" fmla="*/ 63057 h 245240"/>
                    <a:gd name="connsiteX32" fmla="*/ 319882 w 338138"/>
                    <a:gd name="connsiteY32" fmla="*/ 44450 h 245240"/>
                    <a:gd name="connsiteX33" fmla="*/ 98954 w 338138"/>
                    <a:gd name="connsiteY33" fmla="*/ 44450 h 245240"/>
                    <a:gd name="connsiteX34" fmla="*/ 107950 w 338138"/>
                    <a:gd name="connsiteY34" fmla="*/ 52510 h 245240"/>
                    <a:gd name="connsiteX35" fmla="*/ 100239 w 338138"/>
                    <a:gd name="connsiteY35" fmla="*/ 60570 h 245240"/>
                    <a:gd name="connsiteX36" fmla="*/ 89958 w 338138"/>
                    <a:gd name="connsiteY36" fmla="*/ 61913 h 245240"/>
                    <a:gd name="connsiteX37" fmla="*/ 88673 w 338138"/>
                    <a:gd name="connsiteY37" fmla="*/ 61913 h 245240"/>
                    <a:gd name="connsiteX38" fmla="*/ 80962 w 338138"/>
                    <a:gd name="connsiteY38" fmla="*/ 55196 h 245240"/>
                    <a:gd name="connsiteX39" fmla="*/ 87387 w 338138"/>
                    <a:gd name="connsiteY39" fmla="*/ 45793 h 245240"/>
                    <a:gd name="connsiteX40" fmla="*/ 98954 w 338138"/>
                    <a:gd name="connsiteY40" fmla="*/ 44450 h 245240"/>
                    <a:gd name="connsiteX41" fmla="*/ 42863 w 338138"/>
                    <a:gd name="connsiteY41" fmla="*/ 41275 h 245240"/>
                    <a:gd name="connsiteX42" fmla="*/ 15875 w 338138"/>
                    <a:gd name="connsiteY42" fmla="*/ 74135 h 245240"/>
                    <a:gd name="connsiteX43" fmla="*/ 15875 w 338138"/>
                    <a:gd name="connsiteY43" fmla="*/ 130654 h 245240"/>
                    <a:gd name="connsiteX44" fmla="*/ 42863 w 338138"/>
                    <a:gd name="connsiteY44" fmla="*/ 163513 h 245240"/>
                    <a:gd name="connsiteX45" fmla="*/ 178233 w 338138"/>
                    <a:gd name="connsiteY45" fmla="*/ 36513 h 245240"/>
                    <a:gd name="connsiteX46" fmla="*/ 187325 w 338138"/>
                    <a:gd name="connsiteY46" fmla="*/ 44357 h 245240"/>
                    <a:gd name="connsiteX47" fmla="*/ 179532 w 338138"/>
                    <a:gd name="connsiteY47" fmla="*/ 52201 h 245240"/>
                    <a:gd name="connsiteX48" fmla="*/ 124979 w 338138"/>
                    <a:gd name="connsiteY48" fmla="*/ 58738 h 245240"/>
                    <a:gd name="connsiteX49" fmla="*/ 123680 w 338138"/>
                    <a:gd name="connsiteY49" fmla="*/ 58738 h 245240"/>
                    <a:gd name="connsiteX50" fmla="*/ 115887 w 338138"/>
                    <a:gd name="connsiteY50" fmla="*/ 52201 h 245240"/>
                    <a:gd name="connsiteX51" fmla="*/ 123680 w 338138"/>
                    <a:gd name="connsiteY51" fmla="*/ 43050 h 245240"/>
                    <a:gd name="connsiteX52" fmla="*/ 178233 w 338138"/>
                    <a:gd name="connsiteY52" fmla="*/ 36513 h 245240"/>
                    <a:gd name="connsiteX53" fmla="*/ 239712 w 338138"/>
                    <a:gd name="connsiteY53" fmla="*/ 17463 h 245240"/>
                    <a:gd name="connsiteX54" fmla="*/ 58737 w 338138"/>
                    <a:gd name="connsiteY54" fmla="*/ 38100 h 245240"/>
                    <a:gd name="connsiteX55" fmla="*/ 58737 w 338138"/>
                    <a:gd name="connsiteY55" fmla="*/ 165101 h 245240"/>
                    <a:gd name="connsiteX56" fmla="*/ 239712 w 338138"/>
                    <a:gd name="connsiteY56" fmla="*/ 187326 h 245240"/>
                    <a:gd name="connsiteX57" fmla="*/ 246318 w 338138"/>
                    <a:gd name="connsiteY57" fmla="*/ 0 h 245240"/>
                    <a:gd name="connsiteX58" fmla="*/ 255588 w 338138"/>
                    <a:gd name="connsiteY58" fmla="*/ 7895 h 245240"/>
                    <a:gd name="connsiteX59" fmla="*/ 255588 w 338138"/>
                    <a:gd name="connsiteY59" fmla="*/ 194745 h 245240"/>
                    <a:gd name="connsiteX60" fmla="*/ 246318 w 338138"/>
                    <a:gd name="connsiteY60" fmla="*/ 202640 h 245240"/>
                    <a:gd name="connsiteX61" fmla="*/ 157590 w 338138"/>
                    <a:gd name="connsiteY61" fmla="*/ 192114 h 245240"/>
                    <a:gd name="connsiteX62" fmla="*/ 132429 w 338138"/>
                    <a:gd name="connsiteY62" fmla="*/ 240800 h 245240"/>
                    <a:gd name="connsiteX63" fmla="*/ 123159 w 338138"/>
                    <a:gd name="connsiteY63" fmla="*/ 244747 h 245240"/>
                    <a:gd name="connsiteX64" fmla="*/ 75484 w 338138"/>
                    <a:gd name="connsiteY64" fmla="*/ 232905 h 245240"/>
                    <a:gd name="connsiteX65" fmla="*/ 70187 w 338138"/>
                    <a:gd name="connsiteY65" fmla="*/ 225010 h 245240"/>
                    <a:gd name="connsiteX66" fmla="*/ 70187 w 338138"/>
                    <a:gd name="connsiteY66" fmla="*/ 181587 h 245240"/>
                    <a:gd name="connsiteX67" fmla="*/ 43701 w 338138"/>
                    <a:gd name="connsiteY67" fmla="*/ 178955 h 245240"/>
                    <a:gd name="connsiteX68" fmla="*/ 0 w 338138"/>
                    <a:gd name="connsiteY68" fmla="*/ 130269 h 245240"/>
                    <a:gd name="connsiteX69" fmla="*/ 0 w 338138"/>
                    <a:gd name="connsiteY69" fmla="*/ 73688 h 245240"/>
                    <a:gd name="connsiteX70" fmla="*/ 43701 w 338138"/>
                    <a:gd name="connsiteY70" fmla="*/ 23685 h 245240"/>
                    <a:gd name="connsiteX71" fmla="*/ 246318 w 338138"/>
                    <a:gd name="connsiteY71" fmla="*/ 0 h 245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338138" h="245240">
                      <a:moveTo>
                        <a:pt x="85725" y="184150"/>
                      </a:moveTo>
                      <a:cubicBezTo>
                        <a:pt x="85725" y="184150"/>
                        <a:pt x="85725" y="184150"/>
                        <a:pt x="85725" y="219449"/>
                      </a:cubicBezTo>
                      <a:cubicBezTo>
                        <a:pt x="85725" y="219449"/>
                        <a:pt x="85725" y="219449"/>
                        <a:pt x="119953" y="228600"/>
                      </a:cubicBezTo>
                      <a:lnTo>
                        <a:pt x="139700" y="190687"/>
                      </a:lnTo>
                      <a:cubicBezTo>
                        <a:pt x="129168" y="189380"/>
                        <a:pt x="96256" y="185458"/>
                        <a:pt x="85725" y="184150"/>
                      </a:cubicBezTo>
                      <a:close/>
                      <a:moveTo>
                        <a:pt x="278606" y="74613"/>
                      </a:moveTo>
                      <a:cubicBezTo>
                        <a:pt x="277416" y="74613"/>
                        <a:pt x="276225" y="75898"/>
                        <a:pt x="276225" y="77183"/>
                      </a:cubicBezTo>
                      <a:cubicBezTo>
                        <a:pt x="276225" y="77183"/>
                        <a:pt x="276225" y="77183"/>
                        <a:pt x="276225" y="127303"/>
                      </a:cubicBezTo>
                      <a:cubicBezTo>
                        <a:pt x="276225" y="128588"/>
                        <a:pt x="277416" y="128588"/>
                        <a:pt x="278606" y="128588"/>
                      </a:cubicBezTo>
                      <a:cubicBezTo>
                        <a:pt x="279797" y="128588"/>
                        <a:pt x="280988" y="128588"/>
                        <a:pt x="280988" y="127303"/>
                      </a:cubicBezTo>
                      <a:lnTo>
                        <a:pt x="280988" y="77183"/>
                      </a:lnTo>
                      <a:cubicBezTo>
                        <a:pt x="280988" y="75898"/>
                        <a:pt x="279797" y="74613"/>
                        <a:pt x="278606" y="74613"/>
                      </a:cubicBezTo>
                      <a:close/>
                      <a:moveTo>
                        <a:pt x="319882" y="60325"/>
                      </a:moveTo>
                      <a:cubicBezTo>
                        <a:pt x="318691" y="60325"/>
                        <a:pt x="317500" y="61657"/>
                        <a:pt x="317500" y="62988"/>
                      </a:cubicBezTo>
                      <a:cubicBezTo>
                        <a:pt x="317500" y="62988"/>
                        <a:pt x="317500" y="62988"/>
                        <a:pt x="317500" y="140212"/>
                      </a:cubicBezTo>
                      <a:cubicBezTo>
                        <a:pt x="317500" y="142875"/>
                        <a:pt x="318691" y="142875"/>
                        <a:pt x="319882" y="142875"/>
                      </a:cubicBezTo>
                      <a:cubicBezTo>
                        <a:pt x="321072" y="142875"/>
                        <a:pt x="322263" y="142875"/>
                        <a:pt x="322263" y="140212"/>
                      </a:cubicBezTo>
                      <a:lnTo>
                        <a:pt x="322263" y="62988"/>
                      </a:lnTo>
                      <a:cubicBezTo>
                        <a:pt x="322263" y="61657"/>
                        <a:pt x="321072" y="60325"/>
                        <a:pt x="319882" y="60325"/>
                      </a:cubicBezTo>
                      <a:close/>
                      <a:moveTo>
                        <a:pt x="278606" y="58738"/>
                      </a:moveTo>
                      <a:cubicBezTo>
                        <a:pt x="287735" y="58738"/>
                        <a:pt x="296863" y="66531"/>
                        <a:pt x="296863" y="76922"/>
                      </a:cubicBezTo>
                      <a:cubicBezTo>
                        <a:pt x="296863" y="76922"/>
                        <a:pt x="296863" y="76922"/>
                        <a:pt x="296863" y="127578"/>
                      </a:cubicBezTo>
                      <a:cubicBezTo>
                        <a:pt x="296863" y="136670"/>
                        <a:pt x="287735" y="144463"/>
                        <a:pt x="278606" y="144463"/>
                      </a:cubicBezTo>
                      <a:cubicBezTo>
                        <a:pt x="268174" y="144463"/>
                        <a:pt x="260350" y="136670"/>
                        <a:pt x="260350" y="127578"/>
                      </a:cubicBezTo>
                      <a:cubicBezTo>
                        <a:pt x="260350" y="127578"/>
                        <a:pt x="260350" y="127578"/>
                        <a:pt x="260350" y="76922"/>
                      </a:cubicBezTo>
                      <a:cubicBezTo>
                        <a:pt x="260350" y="66531"/>
                        <a:pt x="268174" y="58738"/>
                        <a:pt x="278606" y="58738"/>
                      </a:cubicBezTo>
                      <a:close/>
                      <a:moveTo>
                        <a:pt x="319882" y="44450"/>
                      </a:moveTo>
                      <a:cubicBezTo>
                        <a:pt x="330314" y="44450"/>
                        <a:pt x="338138" y="53753"/>
                        <a:pt x="338138" y="63057"/>
                      </a:cubicBezTo>
                      <a:cubicBezTo>
                        <a:pt x="338138" y="63057"/>
                        <a:pt x="338138" y="63057"/>
                        <a:pt x="338138" y="140143"/>
                      </a:cubicBezTo>
                      <a:cubicBezTo>
                        <a:pt x="338138" y="150776"/>
                        <a:pt x="330314" y="158750"/>
                        <a:pt x="319882" y="158750"/>
                      </a:cubicBezTo>
                      <a:cubicBezTo>
                        <a:pt x="310753" y="158750"/>
                        <a:pt x="301625" y="150776"/>
                        <a:pt x="301625" y="140143"/>
                      </a:cubicBezTo>
                      <a:cubicBezTo>
                        <a:pt x="301625" y="140143"/>
                        <a:pt x="301625" y="140143"/>
                        <a:pt x="301625" y="63057"/>
                      </a:cubicBezTo>
                      <a:cubicBezTo>
                        <a:pt x="301625" y="53753"/>
                        <a:pt x="310753" y="44450"/>
                        <a:pt x="319882" y="44450"/>
                      </a:cubicBezTo>
                      <a:close/>
                      <a:moveTo>
                        <a:pt x="98954" y="44450"/>
                      </a:moveTo>
                      <a:cubicBezTo>
                        <a:pt x="102809" y="44450"/>
                        <a:pt x="106665" y="47136"/>
                        <a:pt x="107950" y="52510"/>
                      </a:cubicBezTo>
                      <a:cubicBezTo>
                        <a:pt x="107950" y="56540"/>
                        <a:pt x="105379" y="60570"/>
                        <a:pt x="100239" y="60570"/>
                      </a:cubicBezTo>
                      <a:cubicBezTo>
                        <a:pt x="100239" y="60570"/>
                        <a:pt x="100239" y="60570"/>
                        <a:pt x="89958" y="61913"/>
                      </a:cubicBezTo>
                      <a:cubicBezTo>
                        <a:pt x="89958" y="61913"/>
                        <a:pt x="88673" y="61913"/>
                        <a:pt x="88673" y="61913"/>
                      </a:cubicBezTo>
                      <a:cubicBezTo>
                        <a:pt x="84817" y="61913"/>
                        <a:pt x="82247" y="59226"/>
                        <a:pt x="80962" y="55196"/>
                      </a:cubicBezTo>
                      <a:cubicBezTo>
                        <a:pt x="80962" y="51166"/>
                        <a:pt x="83532" y="47136"/>
                        <a:pt x="87387" y="45793"/>
                      </a:cubicBezTo>
                      <a:cubicBezTo>
                        <a:pt x="87387" y="45793"/>
                        <a:pt x="87387" y="45793"/>
                        <a:pt x="98954" y="44450"/>
                      </a:cubicBezTo>
                      <a:close/>
                      <a:moveTo>
                        <a:pt x="42863" y="41275"/>
                      </a:moveTo>
                      <a:cubicBezTo>
                        <a:pt x="28019" y="43904"/>
                        <a:pt x="15875" y="58362"/>
                        <a:pt x="15875" y="74135"/>
                      </a:cubicBezTo>
                      <a:cubicBezTo>
                        <a:pt x="15875" y="74135"/>
                        <a:pt x="15875" y="74135"/>
                        <a:pt x="15875" y="130654"/>
                      </a:cubicBezTo>
                      <a:cubicBezTo>
                        <a:pt x="15875" y="146426"/>
                        <a:pt x="28019" y="159570"/>
                        <a:pt x="42863" y="163513"/>
                      </a:cubicBezTo>
                      <a:close/>
                      <a:moveTo>
                        <a:pt x="178233" y="36513"/>
                      </a:moveTo>
                      <a:cubicBezTo>
                        <a:pt x="182129" y="36513"/>
                        <a:pt x="186026" y="39127"/>
                        <a:pt x="187325" y="44357"/>
                      </a:cubicBezTo>
                      <a:cubicBezTo>
                        <a:pt x="187325" y="48279"/>
                        <a:pt x="184727" y="52201"/>
                        <a:pt x="179532" y="52201"/>
                      </a:cubicBezTo>
                      <a:cubicBezTo>
                        <a:pt x="179532" y="52201"/>
                        <a:pt x="179532" y="52201"/>
                        <a:pt x="124979" y="58738"/>
                      </a:cubicBezTo>
                      <a:cubicBezTo>
                        <a:pt x="124979" y="58738"/>
                        <a:pt x="124979" y="58738"/>
                        <a:pt x="123680" y="58738"/>
                      </a:cubicBezTo>
                      <a:cubicBezTo>
                        <a:pt x="119783" y="58738"/>
                        <a:pt x="117186" y="56123"/>
                        <a:pt x="115887" y="52201"/>
                      </a:cubicBezTo>
                      <a:cubicBezTo>
                        <a:pt x="115887" y="48279"/>
                        <a:pt x="118484" y="44357"/>
                        <a:pt x="123680" y="43050"/>
                      </a:cubicBezTo>
                      <a:cubicBezTo>
                        <a:pt x="123680" y="43050"/>
                        <a:pt x="123680" y="43050"/>
                        <a:pt x="178233" y="36513"/>
                      </a:cubicBezTo>
                      <a:close/>
                      <a:moveTo>
                        <a:pt x="239712" y="17463"/>
                      </a:moveTo>
                      <a:lnTo>
                        <a:pt x="58737" y="38100"/>
                      </a:lnTo>
                      <a:lnTo>
                        <a:pt x="58737" y="165101"/>
                      </a:lnTo>
                      <a:lnTo>
                        <a:pt x="239712" y="187326"/>
                      </a:lnTo>
                      <a:close/>
                      <a:moveTo>
                        <a:pt x="246318" y="0"/>
                      </a:moveTo>
                      <a:cubicBezTo>
                        <a:pt x="251615" y="0"/>
                        <a:pt x="255588" y="3947"/>
                        <a:pt x="255588" y="7895"/>
                      </a:cubicBezTo>
                      <a:cubicBezTo>
                        <a:pt x="255588" y="7895"/>
                        <a:pt x="255588" y="7895"/>
                        <a:pt x="255588" y="194745"/>
                      </a:cubicBezTo>
                      <a:cubicBezTo>
                        <a:pt x="255588" y="200009"/>
                        <a:pt x="251615" y="203956"/>
                        <a:pt x="246318" y="202640"/>
                      </a:cubicBezTo>
                      <a:cubicBezTo>
                        <a:pt x="246318" y="202640"/>
                        <a:pt x="246318" y="202640"/>
                        <a:pt x="157590" y="192114"/>
                      </a:cubicBezTo>
                      <a:cubicBezTo>
                        <a:pt x="157590" y="192114"/>
                        <a:pt x="157590" y="192114"/>
                        <a:pt x="132429" y="240800"/>
                      </a:cubicBezTo>
                      <a:cubicBezTo>
                        <a:pt x="129780" y="244747"/>
                        <a:pt x="125807" y="246063"/>
                        <a:pt x="123159" y="244747"/>
                      </a:cubicBezTo>
                      <a:cubicBezTo>
                        <a:pt x="123159" y="244747"/>
                        <a:pt x="123159" y="244747"/>
                        <a:pt x="75484" y="232905"/>
                      </a:cubicBezTo>
                      <a:cubicBezTo>
                        <a:pt x="72836" y="232905"/>
                        <a:pt x="70187" y="228957"/>
                        <a:pt x="70187" y="225010"/>
                      </a:cubicBezTo>
                      <a:cubicBezTo>
                        <a:pt x="70187" y="225010"/>
                        <a:pt x="70187" y="225010"/>
                        <a:pt x="70187" y="181587"/>
                      </a:cubicBezTo>
                      <a:cubicBezTo>
                        <a:pt x="45026" y="178955"/>
                        <a:pt x="48998" y="180271"/>
                        <a:pt x="43701" y="178955"/>
                      </a:cubicBezTo>
                      <a:cubicBezTo>
                        <a:pt x="18540" y="176323"/>
                        <a:pt x="0" y="155270"/>
                        <a:pt x="0" y="130269"/>
                      </a:cubicBezTo>
                      <a:cubicBezTo>
                        <a:pt x="0" y="130269"/>
                        <a:pt x="0" y="130269"/>
                        <a:pt x="0" y="73688"/>
                      </a:cubicBezTo>
                      <a:cubicBezTo>
                        <a:pt x="0" y="48686"/>
                        <a:pt x="18540" y="27632"/>
                        <a:pt x="43701" y="23685"/>
                      </a:cubicBezTo>
                      <a:cubicBezTo>
                        <a:pt x="52971" y="23685"/>
                        <a:pt x="239696" y="1316"/>
                        <a:pt x="24631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174AC1-5348-4A10-8149-67EB2D50EE0A}"/>
              </a:ext>
            </a:extLst>
          </p:cNvPr>
          <p:cNvGrpSpPr/>
          <p:nvPr/>
        </p:nvGrpSpPr>
        <p:grpSpPr>
          <a:xfrm>
            <a:off x="1337630" y="3268970"/>
            <a:ext cx="3211241" cy="1229580"/>
            <a:chOff x="1914121" y="4358625"/>
            <a:chExt cx="4281654" cy="163944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32785C8-7AD3-40A2-B161-A7DAE9BE9993}"/>
                </a:ext>
              </a:extLst>
            </p:cNvPr>
            <p:cNvSpPr/>
            <p:nvPr/>
          </p:nvSpPr>
          <p:spPr>
            <a:xfrm>
              <a:off x="4026463" y="5185534"/>
              <a:ext cx="2169312" cy="812531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比如对播放遮挡问题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未提前了解</a:t>
              </a:r>
              <a:r>
                <a: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导致二次交互变动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6A385C8-33D6-4E0C-8ED4-7E3022EA6A44}"/>
                </a:ext>
              </a:extLst>
            </p:cNvPr>
            <p:cNvSpPr/>
            <p:nvPr/>
          </p:nvSpPr>
          <p:spPr>
            <a:xfrm>
              <a:off x="4026463" y="4840624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对组件框架不熟悉</a:t>
              </a: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24A265C-405A-4E80-B3C3-391DCC5DE2AA}"/>
                </a:ext>
              </a:extLst>
            </p:cNvPr>
            <p:cNvGrpSpPr/>
            <p:nvPr/>
          </p:nvGrpSpPr>
          <p:grpSpPr>
            <a:xfrm>
              <a:off x="1914121" y="4358625"/>
              <a:ext cx="1933319" cy="1513596"/>
              <a:chOff x="952500" y="4045521"/>
              <a:chExt cx="2733178" cy="2139804"/>
            </a:xfrm>
          </p:grpSpPr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2DCE264C-B45E-47EB-912E-3FF7A627BF5D}"/>
                  </a:ext>
                </a:extLst>
              </p:cNvPr>
              <p:cNvSpPr/>
              <p:nvPr/>
            </p:nvSpPr>
            <p:spPr>
              <a:xfrm>
                <a:off x="952500" y="4045521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361612C0-FBBE-4B97-BDF3-E70FC5D09FBA}"/>
                  </a:ext>
                </a:extLst>
              </p:cNvPr>
              <p:cNvSpPr/>
              <p:nvPr/>
            </p:nvSpPr>
            <p:spPr>
              <a:xfrm>
                <a:off x="1090036" y="4183057"/>
                <a:ext cx="1864732" cy="1864732"/>
              </a:xfrm>
              <a:prstGeom prst="ellipse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F35764B9-46B1-4E15-8E54-FC21082195ED}"/>
                  </a:ext>
                </a:extLst>
              </p:cNvPr>
              <p:cNvGrpSpPr/>
              <p:nvPr/>
            </p:nvGrpSpPr>
            <p:grpSpPr>
              <a:xfrm>
                <a:off x="2707483" y="4626326"/>
                <a:ext cx="978195" cy="978195"/>
                <a:chOff x="2707483" y="4626326"/>
                <a:chExt cx="978195" cy="978195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0CFB1129-9AAF-46FE-8C71-1D99B8DEDAD4}"/>
                    </a:ext>
                  </a:extLst>
                </p:cNvPr>
                <p:cNvSpPr/>
                <p:nvPr/>
              </p:nvSpPr>
              <p:spPr>
                <a:xfrm>
                  <a:off x="2707483" y="4626326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21" name="任意多边形 52">
                  <a:extLst>
                    <a:ext uri="{FF2B5EF4-FFF2-40B4-BE49-F238E27FC236}">
                      <a16:creationId xmlns:a16="http://schemas.microsoft.com/office/drawing/2014/main" id="{AF73414A-2B5B-4B5C-9E6A-62A0C90C8217}"/>
                    </a:ext>
                  </a:extLst>
                </p:cNvPr>
                <p:cNvSpPr/>
                <p:nvPr/>
              </p:nvSpPr>
              <p:spPr>
                <a:xfrm>
                  <a:off x="2920429" y="4839272"/>
                  <a:ext cx="552302" cy="552302"/>
                </a:xfrm>
                <a:custGeom>
                  <a:avLst/>
                  <a:gdLst>
                    <a:gd name="connsiteX0" fmla="*/ 71839 w 334963"/>
                    <a:gd name="connsiteY0" fmla="*/ 306388 h 334963"/>
                    <a:gd name="connsiteX1" fmla="*/ 263123 w 334963"/>
                    <a:gd name="connsiteY1" fmla="*/ 306388 h 334963"/>
                    <a:gd name="connsiteX2" fmla="*/ 276225 w 334963"/>
                    <a:gd name="connsiteY2" fmla="*/ 321356 h 334963"/>
                    <a:gd name="connsiteX3" fmla="*/ 263123 w 334963"/>
                    <a:gd name="connsiteY3" fmla="*/ 334963 h 334963"/>
                    <a:gd name="connsiteX4" fmla="*/ 71839 w 334963"/>
                    <a:gd name="connsiteY4" fmla="*/ 334963 h 334963"/>
                    <a:gd name="connsiteX5" fmla="*/ 58737 w 334963"/>
                    <a:gd name="connsiteY5" fmla="*/ 321356 h 334963"/>
                    <a:gd name="connsiteX6" fmla="*/ 71839 w 334963"/>
                    <a:gd name="connsiteY6" fmla="*/ 306388 h 334963"/>
                    <a:gd name="connsiteX7" fmla="*/ 85725 w 334963"/>
                    <a:gd name="connsiteY7" fmla="*/ 153988 h 334963"/>
                    <a:gd name="connsiteX8" fmla="*/ 85725 w 334963"/>
                    <a:gd name="connsiteY8" fmla="*/ 252413 h 334963"/>
                    <a:gd name="connsiteX9" fmla="*/ 249238 w 334963"/>
                    <a:gd name="connsiteY9" fmla="*/ 252413 h 334963"/>
                    <a:gd name="connsiteX10" fmla="*/ 249238 w 334963"/>
                    <a:gd name="connsiteY10" fmla="*/ 153988 h 334963"/>
                    <a:gd name="connsiteX11" fmla="*/ 166687 w 334963"/>
                    <a:gd name="connsiteY11" fmla="*/ 28575 h 334963"/>
                    <a:gd name="connsiteX12" fmla="*/ 77068 w 334963"/>
                    <a:gd name="connsiteY12" fmla="*/ 90238 h 334963"/>
                    <a:gd name="connsiteX13" fmla="*/ 66525 w 334963"/>
                    <a:gd name="connsiteY13" fmla="*/ 100734 h 334963"/>
                    <a:gd name="connsiteX14" fmla="*/ 26987 w 334963"/>
                    <a:gd name="connsiteY14" fmla="*/ 145341 h 334963"/>
                    <a:gd name="connsiteX15" fmla="*/ 57299 w 334963"/>
                    <a:gd name="connsiteY15" fmla="*/ 187325 h 334963"/>
                    <a:gd name="connsiteX16" fmla="*/ 57299 w 334963"/>
                    <a:gd name="connsiteY16" fmla="*/ 140093 h 334963"/>
                    <a:gd name="connsiteX17" fmla="*/ 70479 w 334963"/>
                    <a:gd name="connsiteY17" fmla="*/ 125662 h 334963"/>
                    <a:gd name="connsiteX18" fmla="*/ 262896 w 334963"/>
                    <a:gd name="connsiteY18" fmla="*/ 125662 h 334963"/>
                    <a:gd name="connsiteX19" fmla="*/ 276075 w 334963"/>
                    <a:gd name="connsiteY19" fmla="*/ 140093 h 334963"/>
                    <a:gd name="connsiteX20" fmla="*/ 276075 w 334963"/>
                    <a:gd name="connsiteY20" fmla="*/ 187325 h 334963"/>
                    <a:gd name="connsiteX21" fmla="*/ 306387 w 334963"/>
                    <a:gd name="connsiteY21" fmla="*/ 145341 h 334963"/>
                    <a:gd name="connsiteX22" fmla="*/ 266849 w 334963"/>
                    <a:gd name="connsiteY22" fmla="*/ 100734 h 334963"/>
                    <a:gd name="connsiteX23" fmla="*/ 256306 w 334963"/>
                    <a:gd name="connsiteY23" fmla="*/ 90238 h 334963"/>
                    <a:gd name="connsiteX24" fmla="*/ 166687 w 334963"/>
                    <a:gd name="connsiteY24" fmla="*/ 28575 h 334963"/>
                    <a:gd name="connsiteX25" fmla="*/ 167482 w 334963"/>
                    <a:gd name="connsiteY25" fmla="*/ 0 h 334963"/>
                    <a:gd name="connsiteX26" fmla="*/ 280894 w 334963"/>
                    <a:gd name="connsiteY26" fmla="*/ 75122 h 334963"/>
                    <a:gd name="connsiteX27" fmla="*/ 334963 w 334963"/>
                    <a:gd name="connsiteY27" fmla="*/ 144972 h 334963"/>
                    <a:gd name="connsiteX28" fmla="*/ 276938 w 334963"/>
                    <a:gd name="connsiteY28" fmla="*/ 216139 h 334963"/>
                    <a:gd name="connsiteX29" fmla="*/ 276938 w 334963"/>
                    <a:gd name="connsiteY29" fmla="*/ 266221 h 334963"/>
                    <a:gd name="connsiteX30" fmla="*/ 263750 w 334963"/>
                    <a:gd name="connsiteY30" fmla="*/ 279400 h 334963"/>
                    <a:gd name="connsiteX31" fmla="*/ 71213 w 334963"/>
                    <a:gd name="connsiteY31" fmla="*/ 279400 h 334963"/>
                    <a:gd name="connsiteX32" fmla="*/ 58025 w 334963"/>
                    <a:gd name="connsiteY32" fmla="*/ 266221 h 334963"/>
                    <a:gd name="connsiteX33" fmla="*/ 58025 w 334963"/>
                    <a:gd name="connsiteY33" fmla="*/ 216139 h 334963"/>
                    <a:gd name="connsiteX34" fmla="*/ 0 w 334963"/>
                    <a:gd name="connsiteY34" fmla="*/ 144972 h 334963"/>
                    <a:gd name="connsiteX35" fmla="*/ 54069 w 334963"/>
                    <a:gd name="connsiteY35" fmla="*/ 75122 h 334963"/>
                    <a:gd name="connsiteX36" fmla="*/ 167482 w 334963"/>
                    <a:gd name="connsiteY36" fmla="*/ 0 h 334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34963" h="334963">
                      <a:moveTo>
                        <a:pt x="71839" y="306388"/>
                      </a:moveTo>
                      <a:cubicBezTo>
                        <a:pt x="71839" y="306388"/>
                        <a:pt x="71839" y="306388"/>
                        <a:pt x="263123" y="306388"/>
                      </a:cubicBezTo>
                      <a:cubicBezTo>
                        <a:pt x="270984" y="306388"/>
                        <a:pt x="276225" y="313192"/>
                        <a:pt x="276225" y="321356"/>
                      </a:cubicBezTo>
                      <a:cubicBezTo>
                        <a:pt x="276225" y="329520"/>
                        <a:pt x="270984" y="334963"/>
                        <a:pt x="263123" y="334963"/>
                      </a:cubicBezTo>
                      <a:cubicBezTo>
                        <a:pt x="263123" y="334963"/>
                        <a:pt x="263123" y="334963"/>
                        <a:pt x="71839" y="334963"/>
                      </a:cubicBezTo>
                      <a:cubicBezTo>
                        <a:pt x="63978" y="334963"/>
                        <a:pt x="58737" y="329520"/>
                        <a:pt x="58737" y="321356"/>
                      </a:cubicBezTo>
                      <a:cubicBezTo>
                        <a:pt x="58737" y="313192"/>
                        <a:pt x="63978" y="306388"/>
                        <a:pt x="71839" y="306388"/>
                      </a:cubicBezTo>
                      <a:close/>
                      <a:moveTo>
                        <a:pt x="85725" y="153988"/>
                      </a:moveTo>
                      <a:lnTo>
                        <a:pt x="85725" y="252413"/>
                      </a:lnTo>
                      <a:lnTo>
                        <a:pt x="249238" y="252413"/>
                      </a:lnTo>
                      <a:lnTo>
                        <a:pt x="249238" y="153988"/>
                      </a:lnTo>
                      <a:close/>
                      <a:moveTo>
                        <a:pt x="166687" y="28575"/>
                      </a:moveTo>
                      <a:cubicBezTo>
                        <a:pt x="124513" y="28575"/>
                        <a:pt x="86294" y="54815"/>
                        <a:pt x="77068" y="90238"/>
                      </a:cubicBezTo>
                      <a:cubicBezTo>
                        <a:pt x="75750" y="95486"/>
                        <a:pt x="71796" y="99422"/>
                        <a:pt x="66525" y="100734"/>
                      </a:cubicBezTo>
                      <a:cubicBezTo>
                        <a:pt x="42802" y="105982"/>
                        <a:pt x="26987" y="124350"/>
                        <a:pt x="26987" y="145341"/>
                      </a:cubicBezTo>
                      <a:cubicBezTo>
                        <a:pt x="26987" y="163709"/>
                        <a:pt x="38848" y="179453"/>
                        <a:pt x="57299" y="187325"/>
                      </a:cubicBezTo>
                      <a:cubicBezTo>
                        <a:pt x="57299" y="187325"/>
                        <a:pt x="57299" y="187325"/>
                        <a:pt x="57299" y="140093"/>
                      </a:cubicBezTo>
                      <a:cubicBezTo>
                        <a:pt x="57299" y="132222"/>
                        <a:pt x="62571" y="125662"/>
                        <a:pt x="70479" y="125662"/>
                      </a:cubicBezTo>
                      <a:cubicBezTo>
                        <a:pt x="70479" y="125662"/>
                        <a:pt x="70479" y="125662"/>
                        <a:pt x="262896" y="125662"/>
                      </a:cubicBezTo>
                      <a:cubicBezTo>
                        <a:pt x="270803" y="125662"/>
                        <a:pt x="276075" y="132222"/>
                        <a:pt x="276075" y="140093"/>
                      </a:cubicBezTo>
                      <a:cubicBezTo>
                        <a:pt x="276075" y="140093"/>
                        <a:pt x="276075" y="140093"/>
                        <a:pt x="276075" y="187325"/>
                      </a:cubicBezTo>
                      <a:cubicBezTo>
                        <a:pt x="294526" y="179453"/>
                        <a:pt x="306387" y="163709"/>
                        <a:pt x="306387" y="145341"/>
                      </a:cubicBezTo>
                      <a:cubicBezTo>
                        <a:pt x="306387" y="124350"/>
                        <a:pt x="290572" y="105982"/>
                        <a:pt x="266849" y="100734"/>
                      </a:cubicBezTo>
                      <a:cubicBezTo>
                        <a:pt x="261578" y="99422"/>
                        <a:pt x="257624" y="95486"/>
                        <a:pt x="256306" y="90238"/>
                      </a:cubicBezTo>
                      <a:cubicBezTo>
                        <a:pt x="247080" y="54815"/>
                        <a:pt x="208861" y="28575"/>
                        <a:pt x="166687" y="28575"/>
                      </a:cubicBezTo>
                      <a:close/>
                      <a:moveTo>
                        <a:pt x="167482" y="0"/>
                      </a:moveTo>
                      <a:cubicBezTo>
                        <a:pt x="220232" y="0"/>
                        <a:pt x="266388" y="30312"/>
                        <a:pt x="280894" y="75122"/>
                      </a:cubicBezTo>
                      <a:cubicBezTo>
                        <a:pt x="313863" y="85665"/>
                        <a:pt x="334963" y="113341"/>
                        <a:pt x="334963" y="144972"/>
                      </a:cubicBezTo>
                      <a:cubicBezTo>
                        <a:pt x="334963" y="177920"/>
                        <a:pt x="311225" y="206914"/>
                        <a:pt x="276938" y="216139"/>
                      </a:cubicBezTo>
                      <a:cubicBezTo>
                        <a:pt x="276938" y="216139"/>
                        <a:pt x="276938" y="216139"/>
                        <a:pt x="276938" y="266221"/>
                      </a:cubicBezTo>
                      <a:cubicBezTo>
                        <a:pt x="276938" y="274128"/>
                        <a:pt x="271663" y="279400"/>
                        <a:pt x="263750" y="279400"/>
                      </a:cubicBezTo>
                      <a:cubicBezTo>
                        <a:pt x="263750" y="279400"/>
                        <a:pt x="263750" y="279400"/>
                        <a:pt x="71213" y="279400"/>
                      </a:cubicBezTo>
                      <a:cubicBezTo>
                        <a:pt x="63300" y="279400"/>
                        <a:pt x="58025" y="274128"/>
                        <a:pt x="58025" y="266221"/>
                      </a:cubicBezTo>
                      <a:cubicBezTo>
                        <a:pt x="58025" y="266221"/>
                        <a:pt x="58025" y="266221"/>
                        <a:pt x="58025" y="216139"/>
                      </a:cubicBezTo>
                      <a:cubicBezTo>
                        <a:pt x="22419" y="206914"/>
                        <a:pt x="0" y="177920"/>
                        <a:pt x="0" y="144972"/>
                      </a:cubicBezTo>
                      <a:cubicBezTo>
                        <a:pt x="0" y="113341"/>
                        <a:pt x="21100" y="85665"/>
                        <a:pt x="54069" y="75122"/>
                      </a:cubicBezTo>
                      <a:cubicBezTo>
                        <a:pt x="68575" y="30312"/>
                        <a:pt x="114731" y="0"/>
                        <a:pt x="16748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0348191-B470-4DB9-B2FC-CF06587DAF22}"/>
              </a:ext>
            </a:extLst>
          </p:cNvPr>
          <p:cNvGrpSpPr/>
          <p:nvPr/>
        </p:nvGrpSpPr>
        <p:grpSpPr>
          <a:xfrm>
            <a:off x="4729395" y="1363205"/>
            <a:ext cx="3188519" cy="1135197"/>
            <a:chOff x="6436474" y="1817607"/>
            <a:chExt cx="4251358" cy="151359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482F26D-0E89-4478-A2D1-BCA6B5BA11B1}"/>
                </a:ext>
              </a:extLst>
            </p:cNvPr>
            <p:cNvSpPr/>
            <p:nvPr/>
          </p:nvSpPr>
          <p:spPr>
            <a:xfrm>
              <a:off x="8518522" y="2508430"/>
              <a:ext cx="2169310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首次接触这种视频语音的远程协作办公方式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AC971A5-95AE-419D-988A-E23CA01B79DE}"/>
                </a:ext>
              </a:extLst>
            </p:cNvPr>
            <p:cNvSpPr/>
            <p:nvPr/>
          </p:nvSpPr>
          <p:spPr>
            <a:xfrm>
              <a:off x="8514990" y="2137578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新的工作模式适应</a:t>
              </a:r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2AD1024-6760-4579-A557-BE30BEB51F10}"/>
                </a:ext>
              </a:extLst>
            </p:cNvPr>
            <p:cNvGrpSpPr/>
            <p:nvPr/>
          </p:nvGrpSpPr>
          <p:grpSpPr>
            <a:xfrm>
              <a:off x="6436474" y="1817607"/>
              <a:ext cx="1933319" cy="1513596"/>
              <a:chOff x="6298687" y="1504503"/>
              <a:chExt cx="2733178" cy="2139804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BE851D03-A2D8-4BE8-9B1D-92F8DA6874EF}"/>
                  </a:ext>
                </a:extLst>
              </p:cNvPr>
              <p:cNvSpPr/>
              <p:nvPr/>
            </p:nvSpPr>
            <p:spPr>
              <a:xfrm>
                <a:off x="6298687" y="1504503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9924472E-641F-420B-8C86-B593D9187761}"/>
                  </a:ext>
                </a:extLst>
              </p:cNvPr>
              <p:cNvSpPr/>
              <p:nvPr/>
            </p:nvSpPr>
            <p:spPr>
              <a:xfrm>
                <a:off x="6436223" y="1642039"/>
                <a:ext cx="1864732" cy="1864732"/>
              </a:xfrm>
              <a:prstGeom prst="ellipse">
                <a:avLst/>
              </a:prstGeom>
              <a:blipFill dpi="0"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D0C98A3D-64AD-4D30-BD12-ECCFDE81B0A4}"/>
                  </a:ext>
                </a:extLst>
              </p:cNvPr>
              <p:cNvGrpSpPr/>
              <p:nvPr/>
            </p:nvGrpSpPr>
            <p:grpSpPr>
              <a:xfrm>
                <a:off x="8053670" y="2085308"/>
                <a:ext cx="978195" cy="978195"/>
                <a:chOff x="8053670" y="2085308"/>
                <a:chExt cx="978195" cy="978195"/>
              </a:xfrm>
            </p:grpSpPr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79484FAF-4A10-4411-936A-07DAA840CA75}"/>
                    </a:ext>
                  </a:extLst>
                </p:cNvPr>
                <p:cNvSpPr/>
                <p:nvPr/>
              </p:nvSpPr>
              <p:spPr>
                <a:xfrm>
                  <a:off x="8053670" y="2085308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任意多边形 53">
                  <a:extLst>
                    <a:ext uri="{FF2B5EF4-FFF2-40B4-BE49-F238E27FC236}">
                      <a16:creationId xmlns:a16="http://schemas.microsoft.com/office/drawing/2014/main" id="{C477B893-A975-4006-B6CE-28CC108C01BB}"/>
                    </a:ext>
                  </a:extLst>
                </p:cNvPr>
                <p:cNvSpPr/>
                <p:nvPr/>
              </p:nvSpPr>
              <p:spPr>
                <a:xfrm>
                  <a:off x="8266616" y="2350114"/>
                  <a:ext cx="552302" cy="448582"/>
                </a:xfrm>
                <a:custGeom>
                  <a:avLst/>
                  <a:gdLst>
                    <a:gd name="connsiteX0" fmla="*/ 242888 w 338138"/>
                    <a:gd name="connsiteY0" fmla="*/ 212725 h 274637"/>
                    <a:gd name="connsiteX1" fmla="*/ 222250 w 338138"/>
                    <a:gd name="connsiteY1" fmla="*/ 233363 h 274637"/>
                    <a:gd name="connsiteX2" fmla="*/ 242888 w 338138"/>
                    <a:gd name="connsiteY2" fmla="*/ 254001 h 274637"/>
                    <a:gd name="connsiteX3" fmla="*/ 263526 w 338138"/>
                    <a:gd name="connsiteY3" fmla="*/ 233363 h 274637"/>
                    <a:gd name="connsiteX4" fmla="*/ 242888 w 338138"/>
                    <a:gd name="connsiteY4" fmla="*/ 212725 h 274637"/>
                    <a:gd name="connsiteX5" fmla="*/ 76994 w 338138"/>
                    <a:gd name="connsiteY5" fmla="*/ 212725 h 274637"/>
                    <a:gd name="connsiteX6" fmla="*/ 57150 w 338138"/>
                    <a:gd name="connsiteY6" fmla="*/ 233363 h 274637"/>
                    <a:gd name="connsiteX7" fmla="*/ 76994 w 338138"/>
                    <a:gd name="connsiteY7" fmla="*/ 254001 h 274637"/>
                    <a:gd name="connsiteX8" fmla="*/ 96838 w 338138"/>
                    <a:gd name="connsiteY8" fmla="*/ 233363 h 274637"/>
                    <a:gd name="connsiteX9" fmla="*/ 76994 w 338138"/>
                    <a:gd name="connsiteY9" fmla="*/ 212725 h 274637"/>
                    <a:gd name="connsiteX10" fmla="*/ 198438 w 338138"/>
                    <a:gd name="connsiteY10" fmla="*/ 93662 h 274637"/>
                    <a:gd name="connsiteX11" fmla="*/ 198438 w 338138"/>
                    <a:gd name="connsiteY11" fmla="*/ 152400 h 274637"/>
                    <a:gd name="connsiteX12" fmla="*/ 271566 w 338138"/>
                    <a:gd name="connsiteY12" fmla="*/ 152400 h 274637"/>
                    <a:gd name="connsiteX13" fmla="*/ 276789 w 338138"/>
                    <a:gd name="connsiteY13" fmla="*/ 143263 h 274637"/>
                    <a:gd name="connsiteX14" fmla="*/ 254590 w 338138"/>
                    <a:gd name="connsiteY14" fmla="*/ 102799 h 274637"/>
                    <a:gd name="connsiteX15" fmla="*/ 240225 w 338138"/>
                    <a:gd name="connsiteY15" fmla="*/ 93662 h 274637"/>
                    <a:gd name="connsiteX16" fmla="*/ 198438 w 338138"/>
                    <a:gd name="connsiteY16" fmla="*/ 93662 h 274637"/>
                    <a:gd name="connsiteX17" fmla="*/ 126104 w 338138"/>
                    <a:gd name="connsiteY17" fmla="*/ 93662 h 274637"/>
                    <a:gd name="connsiteX18" fmla="*/ 111678 w 338138"/>
                    <a:gd name="connsiteY18" fmla="*/ 101494 h 274637"/>
                    <a:gd name="connsiteX19" fmla="*/ 86761 w 338138"/>
                    <a:gd name="connsiteY19" fmla="*/ 143263 h 274637"/>
                    <a:gd name="connsiteX20" fmla="*/ 90695 w 338138"/>
                    <a:gd name="connsiteY20" fmla="*/ 152400 h 274637"/>
                    <a:gd name="connsiteX21" fmla="*/ 174626 w 338138"/>
                    <a:gd name="connsiteY21" fmla="*/ 152400 h 274637"/>
                    <a:gd name="connsiteX22" fmla="*/ 174626 w 338138"/>
                    <a:gd name="connsiteY22" fmla="*/ 93662 h 274637"/>
                    <a:gd name="connsiteX23" fmla="*/ 126104 w 338138"/>
                    <a:gd name="connsiteY23" fmla="*/ 93662 h 274637"/>
                    <a:gd name="connsiteX24" fmla="*/ 117556 w 338138"/>
                    <a:gd name="connsiteY24" fmla="*/ 74612 h 274637"/>
                    <a:gd name="connsiteX25" fmla="*/ 250962 w 338138"/>
                    <a:gd name="connsiteY25" fmla="*/ 74612 h 274637"/>
                    <a:gd name="connsiteX26" fmla="*/ 270775 w 338138"/>
                    <a:gd name="connsiteY26" fmla="*/ 85140 h 274637"/>
                    <a:gd name="connsiteX27" fmla="*/ 301154 w 338138"/>
                    <a:gd name="connsiteY27" fmla="*/ 139094 h 274637"/>
                    <a:gd name="connsiteX28" fmla="*/ 317005 w 338138"/>
                    <a:gd name="connsiteY28" fmla="*/ 148305 h 274637"/>
                    <a:gd name="connsiteX29" fmla="*/ 323609 w 338138"/>
                    <a:gd name="connsiteY29" fmla="*/ 148305 h 274637"/>
                    <a:gd name="connsiteX30" fmla="*/ 338138 w 338138"/>
                    <a:gd name="connsiteY30" fmla="*/ 162781 h 274637"/>
                    <a:gd name="connsiteX31" fmla="*/ 338138 w 338138"/>
                    <a:gd name="connsiteY31" fmla="*/ 229895 h 274637"/>
                    <a:gd name="connsiteX32" fmla="*/ 323609 w 338138"/>
                    <a:gd name="connsiteY32" fmla="*/ 244370 h 274637"/>
                    <a:gd name="connsiteX33" fmla="*/ 281342 w 338138"/>
                    <a:gd name="connsiteY33" fmla="*/ 244370 h 274637"/>
                    <a:gd name="connsiteX34" fmla="*/ 243037 w 338138"/>
                    <a:gd name="connsiteY34" fmla="*/ 274637 h 274637"/>
                    <a:gd name="connsiteX35" fmla="*/ 203411 w 338138"/>
                    <a:gd name="connsiteY35" fmla="*/ 244370 h 274637"/>
                    <a:gd name="connsiteX36" fmla="*/ 116235 w 338138"/>
                    <a:gd name="connsiteY36" fmla="*/ 244370 h 274637"/>
                    <a:gd name="connsiteX37" fmla="*/ 76609 w 338138"/>
                    <a:gd name="connsiteY37" fmla="*/ 274637 h 274637"/>
                    <a:gd name="connsiteX38" fmla="*/ 38305 w 338138"/>
                    <a:gd name="connsiteY38" fmla="*/ 244370 h 274637"/>
                    <a:gd name="connsiteX39" fmla="*/ 14529 w 338138"/>
                    <a:gd name="connsiteY39" fmla="*/ 244370 h 274637"/>
                    <a:gd name="connsiteX40" fmla="*/ 0 w 338138"/>
                    <a:gd name="connsiteY40" fmla="*/ 229895 h 274637"/>
                    <a:gd name="connsiteX41" fmla="*/ 0 w 338138"/>
                    <a:gd name="connsiteY41" fmla="*/ 175941 h 274637"/>
                    <a:gd name="connsiteX42" fmla="*/ 13208 w 338138"/>
                    <a:gd name="connsiteY42" fmla="*/ 158833 h 274637"/>
                    <a:gd name="connsiteX43" fmla="*/ 44909 w 338138"/>
                    <a:gd name="connsiteY43" fmla="*/ 152253 h 274637"/>
                    <a:gd name="connsiteX44" fmla="*/ 60759 w 338138"/>
                    <a:gd name="connsiteY44" fmla="*/ 140410 h 274637"/>
                    <a:gd name="connsiteX45" fmla="*/ 96422 w 338138"/>
                    <a:gd name="connsiteY45" fmla="*/ 85140 h 274637"/>
                    <a:gd name="connsiteX46" fmla="*/ 117556 w 338138"/>
                    <a:gd name="connsiteY46" fmla="*/ 74612 h 274637"/>
                    <a:gd name="connsiteX47" fmla="*/ 200025 w 338138"/>
                    <a:gd name="connsiteY47" fmla="*/ 44749 h 274637"/>
                    <a:gd name="connsiteX48" fmla="*/ 200026 w 338138"/>
                    <a:gd name="connsiteY48" fmla="*/ 44753 h 274637"/>
                    <a:gd name="connsiteX49" fmla="*/ 200026 w 338138"/>
                    <a:gd name="connsiteY49" fmla="*/ 44754 h 274637"/>
                    <a:gd name="connsiteX50" fmla="*/ 200025 w 338138"/>
                    <a:gd name="connsiteY50" fmla="*/ 44753 h 274637"/>
                    <a:gd name="connsiteX51" fmla="*/ 187326 w 338138"/>
                    <a:gd name="connsiteY51" fmla="*/ 30162 h 274637"/>
                    <a:gd name="connsiteX52" fmla="*/ 188913 w 338138"/>
                    <a:gd name="connsiteY52" fmla="*/ 34925 h 274637"/>
                    <a:gd name="connsiteX53" fmla="*/ 185738 w 338138"/>
                    <a:gd name="connsiteY53" fmla="*/ 34925 h 274637"/>
                    <a:gd name="connsiteX54" fmla="*/ 187326 w 338138"/>
                    <a:gd name="connsiteY54" fmla="*/ 30162 h 274637"/>
                    <a:gd name="connsiteX55" fmla="*/ 129382 w 338138"/>
                    <a:gd name="connsiteY55" fmla="*/ 23812 h 274637"/>
                    <a:gd name="connsiteX56" fmla="*/ 120650 w 338138"/>
                    <a:gd name="connsiteY56" fmla="*/ 33337 h 274637"/>
                    <a:gd name="connsiteX57" fmla="*/ 129382 w 338138"/>
                    <a:gd name="connsiteY57" fmla="*/ 42862 h 274637"/>
                    <a:gd name="connsiteX58" fmla="*/ 138114 w 338138"/>
                    <a:gd name="connsiteY58" fmla="*/ 33337 h 274637"/>
                    <a:gd name="connsiteX59" fmla="*/ 129382 w 338138"/>
                    <a:gd name="connsiteY59" fmla="*/ 23812 h 274637"/>
                    <a:gd name="connsiteX60" fmla="*/ 223203 w 338138"/>
                    <a:gd name="connsiteY60" fmla="*/ 19050 h 274637"/>
                    <a:gd name="connsiteX61" fmla="*/ 220663 w 338138"/>
                    <a:gd name="connsiteY61" fmla="*/ 21620 h 274637"/>
                    <a:gd name="connsiteX62" fmla="*/ 220663 w 338138"/>
                    <a:gd name="connsiteY62" fmla="*/ 44753 h 274637"/>
                    <a:gd name="connsiteX63" fmla="*/ 223203 w 338138"/>
                    <a:gd name="connsiteY63" fmla="*/ 46038 h 274637"/>
                    <a:gd name="connsiteX64" fmla="*/ 237173 w 338138"/>
                    <a:gd name="connsiteY64" fmla="*/ 46038 h 274637"/>
                    <a:gd name="connsiteX65" fmla="*/ 239713 w 338138"/>
                    <a:gd name="connsiteY65" fmla="*/ 44753 h 274637"/>
                    <a:gd name="connsiteX66" fmla="*/ 239713 w 338138"/>
                    <a:gd name="connsiteY66" fmla="*/ 42183 h 274637"/>
                    <a:gd name="connsiteX67" fmla="*/ 237173 w 338138"/>
                    <a:gd name="connsiteY67" fmla="*/ 40897 h 274637"/>
                    <a:gd name="connsiteX68" fmla="*/ 228283 w 338138"/>
                    <a:gd name="connsiteY68" fmla="*/ 40897 h 274637"/>
                    <a:gd name="connsiteX69" fmla="*/ 227013 w 338138"/>
                    <a:gd name="connsiteY69" fmla="*/ 39612 h 274637"/>
                    <a:gd name="connsiteX70" fmla="*/ 227013 w 338138"/>
                    <a:gd name="connsiteY70" fmla="*/ 35757 h 274637"/>
                    <a:gd name="connsiteX71" fmla="*/ 228283 w 338138"/>
                    <a:gd name="connsiteY71" fmla="*/ 35757 h 274637"/>
                    <a:gd name="connsiteX72" fmla="*/ 234633 w 338138"/>
                    <a:gd name="connsiteY72" fmla="*/ 35757 h 274637"/>
                    <a:gd name="connsiteX73" fmla="*/ 235903 w 338138"/>
                    <a:gd name="connsiteY73" fmla="*/ 33187 h 274637"/>
                    <a:gd name="connsiteX74" fmla="*/ 235903 w 338138"/>
                    <a:gd name="connsiteY74" fmla="*/ 31901 h 274637"/>
                    <a:gd name="connsiteX75" fmla="*/ 234633 w 338138"/>
                    <a:gd name="connsiteY75" fmla="*/ 29331 h 274637"/>
                    <a:gd name="connsiteX76" fmla="*/ 228283 w 338138"/>
                    <a:gd name="connsiteY76" fmla="*/ 29331 h 274637"/>
                    <a:gd name="connsiteX77" fmla="*/ 227013 w 338138"/>
                    <a:gd name="connsiteY77" fmla="*/ 28046 h 274637"/>
                    <a:gd name="connsiteX78" fmla="*/ 227013 w 338138"/>
                    <a:gd name="connsiteY78" fmla="*/ 25476 h 274637"/>
                    <a:gd name="connsiteX79" fmla="*/ 228283 w 338138"/>
                    <a:gd name="connsiteY79" fmla="*/ 25476 h 274637"/>
                    <a:gd name="connsiteX80" fmla="*/ 237173 w 338138"/>
                    <a:gd name="connsiteY80" fmla="*/ 25476 h 274637"/>
                    <a:gd name="connsiteX81" fmla="*/ 239713 w 338138"/>
                    <a:gd name="connsiteY81" fmla="*/ 22905 h 274637"/>
                    <a:gd name="connsiteX82" fmla="*/ 239713 w 338138"/>
                    <a:gd name="connsiteY82" fmla="*/ 21620 h 274637"/>
                    <a:gd name="connsiteX83" fmla="*/ 237173 w 338138"/>
                    <a:gd name="connsiteY83" fmla="*/ 19050 h 274637"/>
                    <a:gd name="connsiteX84" fmla="*/ 223203 w 338138"/>
                    <a:gd name="connsiteY84" fmla="*/ 19050 h 274637"/>
                    <a:gd name="connsiteX85" fmla="*/ 186797 w 338138"/>
                    <a:gd name="connsiteY85" fmla="*/ 19050 h 274637"/>
                    <a:gd name="connsiteX86" fmla="*/ 184151 w 338138"/>
                    <a:gd name="connsiteY86" fmla="*/ 21620 h 274637"/>
                    <a:gd name="connsiteX87" fmla="*/ 177536 w 338138"/>
                    <a:gd name="connsiteY87" fmla="*/ 44753 h 274637"/>
                    <a:gd name="connsiteX88" fmla="*/ 177536 w 338138"/>
                    <a:gd name="connsiteY88" fmla="*/ 46038 h 274637"/>
                    <a:gd name="connsiteX89" fmla="*/ 178859 w 338138"/>
                    <a:gd name="connsiteY89" fmla="*/ 46038 h 274637"/>
                    <a:gd name="connsiteX90" fmla="*/ 181505 w 338138"/>
                    <a:gd name="connsiteY90" fmla="*/ 46038 h 274637"/>
                    <a:gd name="connsiteX91" fmla="*/ 184151 w 338138"/>
                    <a:gd name="connsiteY91" fmla="*/ 44753 h 274637"/>
                    <a:gd name="connsiteX92" fmla="*/ 185474 w 338138"/>
                    <a:gd name="connsiteY92" fmla="*/ 42183 h 274637"/>
                    <a:gd name="connsiteX93" fmla="*/ 185474 w 338138"/>
                    <a:gd name="connsiteY93" fmla="*/ 40897 h 274637"/>
                    <a:gd name="connsiteX94" fmla="*/ 190766 w 338138"/>
                    <a:gd name="connsiteY94" fmla="*/ 40897 h 274637"/>
                    <a:gd name="connsiteX95" fmla="*/ 192088 w 338138"/>
                    <a:gd name="connsiteY95" fmla="*/ 42183 h 274637"/>
                    <a:gd name="connsiteX96" fmla="*/ 192088 w 338138"/>
                    <a:gd name="connsiteY96" fmla="*/ 44753 h 274637"/>
                    <a:gd name="connsiteX97" fmla="*/ 194734 w 338138"/>
                    <a:gd name="connsiteY97" fmla="*/ 46038 h 274637"/>
                    <a:gd name="connsiteX98" fmla="*/ 197380 w 338138"/>
                    <a:gd name="connsiteY98" fmla="*/ 46038 h 274637"/>
                    <a:gd name="connsiteX99" fmla="*/ 200026 w 338138"/>
                    <a:gd name="connsiteY99" fmla="*/ 46038 h 274637"/>
                    <a:gd name="connsiteX100" fmla="*/ 200026 w 338138"/>
                    <a:gd name="connsiteY100" fmla="*/ 44754 h 274637"/>
                    <a:gd name="connsiteX101" fmla="*/ 201386 w 338138"/>
                    <a:gd name="connsiteY101" fmla="*/ 46038 h 274637"/>
                    <a:gd name="connsiteX102" fmla="*/ 216354 w 338138"/>
                    <a:gd name="connsiteY102" fmla="*/ 46038 h 274637"/>
                    <a:gd name="connsiteX103" fmla="*/ 219075 w 338138"/>
                    <a:gd name="connsiteY103" fmla="*/ 44753 h 274637"/>
                    <a:gd name="connsiteX104" fmla="*/ 219075 w 338138"/>
                    <a:gd name="connsiteY104" fmla="*/ 42183 h 274637"/>
                    <a:gd name="connsiteX105" fmla="*/ 216354 w 338138"/>
                    <a:gd name="connsiteY105" fmla="*/ 40897 h 274637"/>
                    <a:gd name="connsiteX106" fmla="*/ 208189 w 338138"/>
                    <a:gd name="connsiteY106" fmla="*/ 40897 h 274637"/>
                    <a:gd name="connsiteX107" fmla="*/ 206829 w 338138"/>
                    <a:gd name="connsiteY107" fmla="*/ 39612 h 274637"/>
                    <a:gd name="connsiteX108" fmla="*/ 206829 w 338138"/>
                    <a:gd name="connsiteY108" fmla="*/ 21620 h 274637"/>
                    <a:gd name="connsiteX109" fmla="*/ 205468 w 338138"/>
                    <a:gd name="connsiteY109" fmla="*/ 19050 h 274637"/>
                    <a:gd name="connsiteX110" fmla="*/ 201386 w 338138"/>
                    <a:gd name="connsiteY110" fmla="*/ 19050 h 274637"/>
                    <a:gd name="connsiteX111" fmla="*/ 200025 w 338138"/>
                    <a:gd name="connsiteY111" fmla="*/ 21620 h 274637"/>
                    <a:gd name="connsiteX112" fmla="*/ 200025 w 338138"/>
                    <a:gd name="connsiteY112" fmla="*/ 44749 h 274637"/>
                    <a:gd name="connsiteX113" fmla="*/ 199199 w 338138"/>
                    <a:gd name="connsiteY113" fmla="*/ 41861 h 274637"/>
                    <a:gd name="connsiteX114" fmla="*/ 193411 w 338138"/>
                    <a:gd name="connsiteY114" fmla="*/ 21620 h 274637"/>
                    <a:gd name="connsiteX115" fmla="*/ 190766 w 338138"/>
                    <a:gd name="connsiteY115" fmla="*/ 19050 h 274637"/>
                    <a:gd name="connsiteX116" fmla="*/ 186797 w 338138"/>
                    <a:gd name="connsiteY116" fmla="*/ 19050 h 274637"/>
                    <a:gd name="connsiteX117" fmla="*/ 165206 w 338138"/>
                    <a:gd name="connsiteY117" fmla="*/ 19050 h 274637"/>
                    <a:gd name="connsiteX118" fmla="*/ 158327 w 338138"/>
                    <a:gd name="connsiteY118" fmla="*/ 21648 h 274637"/>
                    <a:gd name="connsiteX119" fmla="*/ 155575 w 338138"/>
                    <a:gd name="connsiteY119" fmla="*/ 26843 h 274637"/>
                    <a:gd name="connsiteX120" fmla="*/ 158327 w 338138"/>
                    <a:gd name="connsiteY120" fmla="*/ 32039 h 274637"/>
                    <a:gd name="connsiteX121" fmla="*/ 165206 w 338138"/>
                    <a:gd name="connsiteY121" fmla="*/ 35935 h 274637"/>
                    <a:gd name="connsiteX122" fmla="*/ 167958 w 338138"/>
                    <a:gd name="connsiteY122" fmla="*/ 37234 h 274637"/>
                    <a:gd name="connsiteX123" fmla="*/ 169334 w 338138"/>
                    <a:gd name="connsiteY123" fmla="*/ 38533 h 274637"/>
                    <a:gd name="connsiteX124" fmla="*/ 169334 w 338138"/>
                    <a:gd name="connsiteY124" fmla="*/ 39832 h 274637"/>
                    <a:gd name="connsiteX125" fmla="*/ 167958 w 338138"/>
                    <a:gd name="connsiteY125" fmla="*/ 41131 h 274637"/>
                    <a:gd name="connsiteX126" fmla="*/ 163830 w 338138"/>
                    <a:gd name="connsiteY126" fmla="*/ 41131 h 274637"/>
                    <a:gd name="connsiteX127" fmla="*/ 162454 w 338138"/>
                    <a:gd name="connsiteY127" fmla="*/ 39832 h 274637"/>
                    <a:gd name="connsiteX128" fmla="*/ 162454 w 338138"/>
                    <a:gd name="connsiteY128" fmla="*/ 38533 h 274637"/>
                    <a:gd name="connsiteX129" fmla="*/ 159703 w 338138"/>
                    <a:gd name="connsiteY129" fmla="*/ 37234 h 274637"/>
                    <a:gd name="connsiteX130" fmla="*/ 158327 w 338138"/>
                    <a:gd name="connsiteY130" fmla="*/ 37234 h 274637"/>
                    <a:gd name="connsiteX131" fmla="*/ 156951 w 338138"/>
                    <a:gd name="connsiteY131" fmla="*/ 38533 h 274637"/>
                    <a:gd name="connsiteX132" fmla="*/ 155575 w 338138"/>
                    <a:gd name="connsiteY132" fmla="*/ 39832 h 274637"/>
                    <a:gd name="connsiteX133" fmla="*/ 155575 w 338138"/>
                    <a:gd name="connsiteY133" fmla="*/ 41131 h 274637"/>
                    <a:gd name="connsiteX134" fmla="*/ 156951 w 338138"/>
                    <a:gd name="connsiteY134" fmla="*/ 43728 h 274637"/>
                    <a:gd name="connsiteX135" fmla="*/ 159703 w 338138"/>
                    <a:gd name="connsiteY135" fmla="*/ 45027 h 274637"/>
                    <a:gd name="connsiteX136" fmla="*/ 166582 w 338138"/>
                    <a:gd name="connsiteY136" fmla="*/ 47625 h 274637"/>
                    <a:gd name="connsiteX137" fmla="*/ 173461 w 338138"/>
                    <a:gd name="connsiteY137" fmla="*/ 45027 h 274637"/>
                    <a:gd name="connsiteX138" fmla="*/ 176213 w 338138"/>
                    <a:gd name="connsiteY138" fmla="*/ 38533 h 274637"/>
                    <a:gd name="connsiteX139" fmla="*/ 173461 w 338138"/>
                    <a:gd name="connsiteY139" fmla="*/ 32039 h 274637"/>
                    <a:gd name="connsiteX140" fmla="*/ 167958 w 338138"/>
                    <a:gd name="connsiteY140" fmla="*/ 29441 h 274637"/>
                    <a:gd name="connsiteX141" fmla="*/ 163830 w 338138"/>
                    <a:gd name="connsiteY141" fmla="*/ 28142 h 274637"/>
                    <a:gd name="connsiteX142" fmla="*/ 162454 w 338138"/>
                    <a:gd name="connsiteY142" fmla="*/ 26843 h 274637"/>
                    <a:gd name="connsiteX143" fmla="*/ 162454 w 338138"/>
                    <a:gd name="connsiteY143" fmla="*/ 25544 h 274637"/>
                    <a:gd name="connsiteX144" fmla="*/ 163830 w 338138"/>
                    <a:gd name="connsiteY144" fmla="*/ 25544 h 274637"/>
                    <a:gd name="connsiteX145" fmla="*/ 165206 w 338138"/>
                    <a:gd name="connsiteY145" fmla="*/ 24246 h 274637"/>
                    <a:gd name="connsiteX146" fmla="*/ 167958 w 338138"/>
                    <a:gd name="connsiteY146" fmla="*/ 25544 h 274637"/>
                    <a:gd name="connsiteX147" fmla="*/ 167958 w 338138"/>
                    <a:gd name="connsiteY147" fmla="*/ 26843 h 274637"/>
                    <a:gd name="connsiteX148" fmla="*/ 170710 w 338138"/>
                    <a:gd name="connsiteY148" fmla="*/ 28142 h 274637"/>
                    <a:gd name="connsiteX149" fmla="*/ 172086 w 338138"/>
                    <a:gd name="connsiteY149" fmla="*/ 28142 h 274637"/>
                    <a:gd name="connsiteX150" fmla="*/ 174837 w 338138"/>
                    <a:gd name="connsiteY150" fmla="*/ 26843 h 274637"/>
                    <a:gd name="connsiteX151" fmla="*/ 176213 w 338138"/>
                    <a:gd name="connsiteY151" fmla="*/ 25544 h 274637"/>
                    <a:gd name="connsiteX152" fmla="*/ 174837 w 338138"/>
                    <a:gd name="connsiteY152" fmla="*/ 24246 h 274637"/>
                    <a:gd name="connsiteX153" fmla="*/ 174837 w 338138"/>
                    <a:gd name="connsiteY153" fmla="*/ 22947 h 274637"/>
                    <a:gd name="connsiteX154" fmla="*/ 172086 w 338138"/>
                    <a:gd name="connsiteY154" fmla="*/ 20349 h 274637"/>
                    <a:gd name="connsiteX155" fmla="*/ 165206 w 338138"/>
                    <a:gd name="connsiteY155" fmla="*/ 19050 h 274637"/>
                    <a:gd name="connsiteX156" fmla="*/ 157252 w 338138"/>
                    <a:gd name="connsiteY156" fmla="*/ 0 h 274637"/>
                    <a:gd name="connsiteX157" fmla="*/ 244236 w 338138"/>
                    <a:gd name="connsiteY157" fmla="*/ 0 h 274637"/>
                    <a:gd name="connsiteX158" fmla="*/ 250825 w 338138"/>
                    <a:gd name="connsiteY158" fmla="*/ 7970 h 274637"/>
                    <a:gd name="connsiteX159" fmla="*/ 250825 w 338138"/>
                    <a:gd name="connsiteY159" fmla="*/ 58446 h 274637"/>
                    <a:gd name="connsiteX160" fmla="*/ 244236 w 338138"/>
                    <a:gd name="connsiteY160" fmla="*/ 65088 h 274637"/>
                    <a:gd name="connsiteX161" fmla="*/ 157252 w 338138"/>
                    <a:gd name="connsiteY161" fmla="*/ 65088 h 274637"/>
                    <a:gd name="connsiteX162" fmla="*/ 148027 w 338138"/>
                    <a:gd name="connsiteY162" fmla="*/ 62431 h 274637"/>
                    <a:gd name="connsiteX163" fmla="*/ 117714 w 338138"/>
                    <a:gd name="connsiteY163" fmla="*/ 49148 h 274637"/>
                    <a:gd name="connsiteX164" fmla="*/ 111125 w 338138"/>
                    <a:gd name="connsiteY164" fmla="*/ 39850 h 274637"/>
                    <a:gd name="connsiteX165" fmla="*/ 111125 w 338138"/>
                    <a:gd name="connsiteY165" fmla="*/ 25238 h 274637"/>
                    <a:gd name="connsiteX166" fmla="*/ 117714 w 338138"/>
                    <a:gd name="connsiteY166" fmla="*/ 17268 h 274637"/>
                    <a:gd name="connsiteX167" fmla="*/ 148027 w 338138"/>
                    <a:gd name="connsiteY167" fmla="*/ 2657 h 274637"/>
                    <a:gd name="connsiteX168" fmla="*/ 157252 w 338138"/>
                    <a:gd name="connsiteY168" fmla="*/ 0 h 274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</a:cxnLst>
                  <a:rect l="l" t="t" r="r" b="b"/>
                  <a:pathLst>
                    <a:path w="338138" h="274637">
                      <a:moveTo>
                        <a:pt x="242888" y="212725"/>
                      </a:moveTo>
                      <a:cubicBezTo>
                        <a:pt x="231490" y="212725"/>
                        <a:pt x="222250" y="221965"/>
                        <a:pt x="222250" y="233363"/>
                      </a:cubicBezTo>
                      <a:cubicBezTo>
                        <a:pt x="222250" y="244761"/>
                        <a:pt x="231490" y="254001"/>
                        <a:pt x="242888" y="254001"/>
                      </a:cubicBezTo>
                      <a:cubicBezTo>
                        <a:pt x="254286" y="254001"/>
                        <a:pt x="263526" y="244761"/>
                        <a:pt x="263526" y="233363"/>
                      </a:cubicBezTo>
                      <a:cubicBezTo>
                        <a:pt x="263526" y="221965"/>
                        <a:pt x="254286" y="212725"/>
                        <a:pt x="242888" y="212725"/>
                      </a:cubicBezTo>
                      <a:close/>
                      <a:moveTo>
                        <a:pt x="76994" y="212725"/>
                      </a:moveTo>
                      <a:cubicBezTo>
                        <a:pt x="66034" y="212725"/>
                        <a:pt x="57150" y="221965"/>
                        <a:pt x="57150" y="233363"/>
                      </a:cubicBezTo>
                      <a:cubicBezTo>
                        <a:pt x="57150" y="244761"/>
                        <a:pt x="66034" y="254001"/>
                        <a:pt x="76994" y="254001"/>
                      </a:cubicBezTo>
                      <a:cubicBezTo>
                        <a:pt x="87954" y="254001"/>
                        <a:pt x="96838" y="244761"/>
                        <a:pt x="96838" y="233363"/>
                      </a:cubicBezTo>
                      <a:cubicBezTo>
                        <a:pt x="96838" y="221965"/>
                        <a:pt x="87954" y="212725"/>
                        <a:pt x="76994" y="212725"/>
                      </a:cubicBezTo>
                      <a:close/>
                      <a:moveTo>
                        <a:pt x="198438" y="93662"/>
                      </a:moveTo>
                      <a:cubicBezTo>
                        <a:pt x="198438" y="93662"/>
                        <a:pt x="198438" y="93662"/>
                        <a:pt x="198438" y="152400"/>
                      </a:cubicBezTo>
                      <a:cubicBezTo>
                        <a:pt x="198438" y="152400"/>
                        <a:pt x="198438" y="152400"/>
                        <a:pt x="271566" y="152400"/>
                      </a:cubicBezTo>
                      <a:cubicBezTo>
                        <a:pt x="276789" y="152400"/>
                        <a:pt x="279401" y="148484"/>
                        <a:pt x="276789" y="143263"/>
                      </a:cubicBezTo>
                      <a:cubicBezTo>
                        <a:pt x="276789" y="143263"/>
                        <a:pt x="276789" y="143263"/>
                        <a:pt x="254590" y="102799"/>
                      </a:cubicBezTo>
                      <a:cubicBezTo>
                        <a:pt x="251978" y="97578"/>
                        <a:pt x="245449" y="93662"/>
                        <a:pt x="240225" y="93662"/>
                      </a:cubicBezTo>
                      <a:cubicBezTo>
                        <a:pt x="240225" y="93662"/>
                        <a:pt x="240225" y="93662"/>
                        <a:pt x="198438" y="93662"/>
                      </a:cubicBezTo>
                      <a:close/>
                      <a:moveTo>
                        <a:pt x="126104" y="93662"/>
                      </a:moveTo>
                      <a:cubicBezTo>
                        <a:pt x="120858" y="93662"/>
                        <a:pt x="114301" y="97578"/>
                        <a:pt x="111678" y="101494"/>
                      </a:cubicBezTo>
                      <a:cubicBezTo>
                        <a:pt x="111678" y="101494"/>
                        <a:pt x="111678" y="101494"/>
                        <a:pt x="86761" y="143263"/>
                      </a:cubicBezTo>
                      <a:cubicBezTo>
                        <a:pt x="84138" y="148484"/>
                        <a:pt x="85449" y="152400"/>
                        <a:pt x="90695" y="152400"/>
                      </a:cubicBezTo>
                      <a:cubicBezTo>
                        <a:pt x="90695" y="152400"/>
                        <a:pt x="90695" y="152400"/>
                        <a:pt x="174626" y="152400"/>
                      </a:cubicBezTo>
                      <a:lnTo>
                        <a:pt x="174626" y="93662"/>
                      </a:lnTo>
                      <a:cubicBezTo>
                        <a:pt x="174626" y="93662"/>
                        <a:pt x="174626" y="93662"/>
                        <a:pt x="126104" y="93662"/>
                      </a:cubicBezTo>
                      <a:close/>
                      <a:moveTo>
                        <a:pt x="117556" y="74612"/>
                      </a:moveTo>
                      <a:cubicBezTo>
                        <a:pt x="117556" y="74612"/>
                        <a:pt x="117556" y="74612"/>
                        <a:pt x="250962" y="74612"/>
                      </a:cubicBezTo>
                      <a:cubicBezTo>
                        <a:pt x="258887" y="74612"/>
                        <a:pt x="268133" y="79876"/>
                        <a:pt x="270775" y="85140"/>
                      </a:cubicBezTo>
                      <a:cubicBezTo>
                        <a:pt x="270775" y="85140"/>
                        <a:pt x="270775" y="85140"/>
                        <a:pt x="301154" y="139094"/>
                      </a:cubicBezTo>
                      <a:cubicBezTo>
                        <a:pt x="305117" y="144358"/>
                        <a:pt x="311721" y="148305"/>
                        <a:pt x="317005" y="148305"/>
                      </a:cubicBezTo>
                      <a:cubicBezTo>
                        <a:pt x="317005" y="148305"/>
                        <a:pt x="317005" y="148305"/>
                        <a:pt x="323609" y="148305"/>
                      </a:cubicBezTo>
                      <a:cubicBezTo>
                        <a:pt x="331534" y="148305"/>
                        <a:pt x="338138" y="154885"/>
                        <a:pt x="338138" y="162781"/>
                      </a:cubicBezTo>
                      <a:cubicBezTo>
                        <a:pt x="338138" y="162781"/>
                        <a:pt x="338138" y="162781"/>
                        <a:pt x="338138" y="229895"/>
                      </a:cubicBezTo>
                      <a:cubicBezTo>
                        <a:pt x="338138" y="237790"/>
                        <a:pt x="331534" y="244370"/>
                        <a:pt x="323609" y="244370"/>
                      </a:cubicBezTo>
                      <a:cubicBezTo>
                        <a:pt x="323609" y="244370"/>
                        <a:pt x="323609" y="244370"/>
                        <a:pt x="281342" y="244370"/>
                      </a:cubicBezTo>
                      <a:cubicBezTo>
                        <a:pt x="277379" y="261478"/>
                        <a:pt x="261529" y="274637"/>
                        <a:pt x="243037" y="274637"/>
                      </a:cubicBezTo>
                      <a:cubicBezTo>
                        <a:pt x="224545" y="274637"/>
                        <a:pt x="208695" y="261478"/>
                        <a:pt x="203411" y="244370"/>
                      </a:cubicBezTo>
                      <a:cubicBezTo>
                        <a:pt x="203411" y="244370"/>
                        <a:pt x="203411" y="244370"/>
                        <a:pt x="116235" y="244370"/>
                      </a:cubicBezTo>
                      <a:cubicBezTo>
                        <a:pt x="110951" y="261478"/>
                        <a:pt x="95101" y="274637"/>
                        <a:pt x="76609" y="274637"/>
                      </a:cubicBezTo>
                      <a:cubicBezTo>
                        <a:pt x="58117" y="274637"/>
                        <a:pt x="42267" y="261478"/>
                        <a:pt x="38305" y="244370"/>
                      </a:cubicBezTo>
                      <a:cubicBezTo>
                        <a:pt x="38305" y="244370"/>
                        <a:pt x="38305" y="244370"/>
                        <a:pt x="14529" y="244370"/>
                      </a:cubicBezTo>
                      <a:cubicBezTo>
                        <a:pt x="6604" y="244370"/>
                        <a:pt x="0" y="237790"/>
                        <a:pt x="0" y="229895"/>
                      </a:cubicBezTo>
                      <a:cubicBezTo>
                        <a:pt x="0" y="229895"/>
                        <a:pt x="0" y="229895"/>
                        <a:pt x="0" y="175941"/>
                      </a:cubicBezTo>
                      <a:cubicBezTo>
                        <a:pt x="0" y="168045"/>
                        <a:pt x="6604" y="160149"/>
                        <a:pt x="13208" y="158833"/>
                      </a:cubicBezTo>
                      <a:cubicBezTo>
                        <a:pt x="13208" y="158833"/>
                        <a:pt x="13208" y="158833"/>
                        <a:pt x="44909" y="152253"/>
                      </a:cubicBezTo>
                      <a:cubicBezTo>
                        <a:pt x="50192" y="150937"/>
                        <a:pt x="58117" y="145674"/>
                        <a:pt x="60759" y="140410"/>
                      </a:cubicBezTo>
                      <a:cubicBezTo>
                        <a:pt x="60759" y="140410"/>
                        <a:pt x="60759" y="140410"/>
                        <a:pt x="96422" y="85140"/>
                      </a:cubicBezTo>
                      <a:cubicBezTo>
                        <a:pt x="101705" y="78560"/>
                        <a:pt x="109631" y="74612"/>
                        <a:pt x="117556" y="74612"/>
                      </a:cubicBezTo>
                      <a:close/>
                      <a:moveTo>
                        <a:pt x="200025" y="44749"/>
                      </a:moveTo>
                      <a:lnTo>
                        <a:pt x="200026" y="44753"/>
                      </a:lnTo>
                      <a:lnTo>
                        <a:pt x="200026" y="44754"/>
                      </a:lnTo>
                      <a:lnTo>
                        <a:pt x="200025" y="44753"/>
                      </a:lnTo>
                      <a:close/>
                      <a:moveTo>
                        <a:pt x="187326" y="30162"/>
                      </a:moveTo>
                      <a:cubicBezTo>
                        <a:pt x="187326" y="30162"/>
                        <a:pt x="187326" y="30162"/>
                        <a:pt x="188913" y="34925"/>
                      </a:cubicBezTo>
                      <a:cubicBezTo>
                        <a:pt x="188913" y="34925"/>
                        <a:pt x="188913" y="34925"/>
                        <a:pt x="185738" y="34925"/>
                      </a:cubicBezTo>
                      <a:cubicBezTo>
                        <a:pt x="185738" y="34925"/>
                        <a:pt x="185738" y="34925"/>
                        <a:pt x="187326" y="30162"/>
                      </a:cubicBezTo>
                      <a:close/>
                      <a:moveTo>
                        <a:pt x="129382" y="23812"/>
                      </a:moveTo>
                      <a:cubicBezTo>
                        <a:pt x="124559" y="23812"/>
                        <a:pt x="120650" y="28076"/>
                        <a:pt x="120650" y="33337"/>
                      </a:cubicBezTo>
                      <a:cubicBezTo>
                        <a:pt x="120650" y="38598"/>
                        <a:pt x="124559" y="42862"/>
                        <a:pt x="129382" y="42862"/>
                      </a:cubicBezTo>
                      <a:cubicBezTo>
                        <a:pt x="134205" y="42862"/>
                        <a:pt x="138114" y="38598"/>
                        <a:pt x="138114" y="33337"/>
                      </a:cubicBezTo>
                      <a:cubicBezTo>
                        <a:pt x="138114" y="28076"/>
                        <a:pt x="134205" y="23812"/>
                        <a:pt x="129382" y="23812"/>
                      </a:cubicBezTo>
                      <a:close/>
                      <a:moveTo>
                        <a:pt x="223203" y="19050"/>
                      </a:moveTo>
                      <a:cubicBezTo>
                        <a:pt x="221933" y="19050"/>
                        <a:pt x="220663" y="20335"/>
                        <a:pt x="220663" y="21620"/>
                      </a:cubicBezTo>
                      <a:lnTo>
                        <a:pt x="220663" y="44753"/>
                      </a:lnTo>
                      <a:cubicBezTo>
                        <a:pt x="220663" y="46038"/>
                        <a:pt x="221933" y="46038"/>
                        <a:pt x="223203" y="46038"/>
                      </a:cubicBezTo>
                      <a:cubicBezTo>
                        <a:pt x="223203" y="46038"/>
                        <a:pt x="223203" y="46038"/>
                        <a:pt x="237173" y="46038"/>
                      </a:cubicBezTo>
                      <a:cubicBezTo>
                        <a:pt x="238443" y="46038"/>
                        <a:pt x="239713" y="46038"/>
                        <a:pt x="239713" y="44753"/>
                      </a:cubicBezTo>
                      <a:cubicBezTo>
                        <a:pt x="239713" y="44753"/>
                        <a:pt x="239713" y="44753"/>
                        <a:pt x="239713" y="42183"/>
                      </a:cubicBezTo>
                      <a:cubicBezTo>
                        <a:pt x="239713" y="40897"/>
                        <a:pt x="238443" y="40897"/>
                        <a:pt x="237173" y="40897"/>
                      </a:cubicBezTo>
                      <a:cubicBezTo>
                        <a:pt x="237173" y="40897"/>
                        <a:pt x="237173" y="40897"/>
                        <a:pt x="228283" y="40897"/>
                      </a:cubicBezTo>
                      <a:cubicBezTo>
                        <a:pt x="228283" y="40897"/>
                        <a:pt x="227013" y="39612"/>
                        <a:pt x="227013" y="39612"/>
                      </a:cubicBezTo>
                      <a:cubicBezTo>
                        <a:pt x="227013" y="39612"/>
                        <a:pt x="227013" y="39612"/>
                        <a:pt x="227013" y="35757"/>
                      </a:cubicBezTo>
                      <a:cubicBezTo>
                        <a:pt x="227013" y="35757"/>
                        <a:pt x="228283" y="35757"/>
                        <a:pt x="228283" y="35757"/>
                      </a:cubicBezTo>
                      <a:cubicBezTo>
                        <a:pt x="228283" y="35757"/>
                        <a:pt x="228283" y="35757"/>
                        <a:pt x="234633" y="35757"/>
                      </a:cubicBezTo>
                      <a:cubicBezTo>
                        <a:pt x="234633" y="35757"/>
                        <a:pt x="235903" y="34472"/>
                        <a:pt x="235903" y="33187"/>
                      </a:cubicBezTo>
                      <a:cubicBezTo>
                        <a:pt x="235903" y="33187"/>
                        <a:pt x="235903" y="33187"/>
                        <a:pt x="235903" y="31901"/>
                      </a:cubicBezTo>
                      <a:cubicBezTo>
                        <a:pt x="235903" y="30616"/>
                        <a:pt x="234633" y="29331"/>
                        <a:pt x="234633" y="29331"/>
                      </a:cubicBezTo>
                      <a:cubicBezTo>
                        <a:pt x="234633" y="29331"/>
                        <a:pt x="234633" y="29331"/>
                        <a:pt x="228283" y="29331"/>
                      </a:cubicBezTo>
                      <a:cubicBezTo>
                        <a:pt x="228283" y="29331"/>
                        <a:pt x="227013" y="29331"/>
                        <a:pt x="227013" y="28046"/>
                      </a:cubicBezTo>
                      <a:cubicBezTo>
                        <a:pt x="227013" y="28046"/>
                        <a:pt x="227013" y="28046"/>
                        <a:pt x="227013" y="25476"/>
                      </a:cubicBezTo>
                      <a:cubicBezTo>
                        <a:pt x="227013" y="25476"/>
                        <a:pt x="228283" y="25476"/>
                        <a:pt x="228283" y="25476"/>
                      </a:cubicBezTo>
                      <a:cubicBezTo>
                        <a:pt x="228283" y="25476"/>
                        <a:pt x="228283" y="25476"/>
                        <a:pt x="237173" y="25476"/>
                      </a:cubicBezTo>
                      <a:cubicBezTo>
                        <a:pt x="238443" y="25476"/>
                        <a:pt x="239713" y="24191"/>
                        <a:pt x="239713" y="22905"/>
                      </a:cubicBezTo>
                      <a:cubicBezTo>
                        <a:pt x="239713" y="22905"/>
                        <a:pt x="239713" y="22905"/>
                        <a:pt x="239713" y="21620"/>
                      </a:cubicBezTo>
                      <a:cubicBezTo>
                        <a:pt x="239713" y="20335"/>
                        <a:pt x="238443" y="19050"/>
                        <a:pt x="237173" y="19050"/>
                      </a:cubicBezTo>
                      <a:cubicBezTo>
                        <a:pt x="237173" y="19050"/>
                        <a:pt x="237173" y="19050"/>
                        <a:pt x="223203" y="19050"/>
                      </a:cubicBezTo>
                      <a:close/>
                      <a:moveTo>
                        <a:pt x="186797" y="19050"/>
                      </a:moveTo>
                      <a:cubicBezTo>
                        <a:pt x="185474" y="19050"/>
                        <a:pt x="184151" y="20335"/>
                        <a:pt x="184151" y="21620"/>
                      </a:cubicBezTo>
                      <a:cubicBezTo>
                        <a:pt x="184151" y="21620"/>
                        <a:pt x="184151" y="21620"/>
                        <a:pt x="177536" y="44753"/>
                      </a:cubicBezTo>
                      <a:cubicBezTo>
                        <a:pt x="176213" y="44753"/>
                        <a:pt x="177536" y="46038"/>
                        <a:pt x="177536" y="46038"/>
                      </a:cubicBezTo>
                      <a:cubicBezTo>
                        <a:pt x="177536" y="46038"/>
                        <a:pt x="177536" y="46038"/>
                        <a:pt x="178859" y="46038"/>
                      </a:cubicBezTo>
                      <a:cubicBezTo>
                        <a:pt x="178859" y="46038"/>
                        <a:pt x="178859" y="46038"/>
                        <a:pt x="181505" y="46038"/>
                      </a:cubicBezTo>
                      <a:cubicBezTo>
                        <a:pt x="182828" y="46038"/>
                        <a:pt x="184151" y="46038"/>
                        <a:pt x="184151" y="44753"/>
                      </a:cubicBezTo>
                      <a:cubicBezTo>
                        <a:pt x="184151" y="44753"/>
                        <a:pt x="184151" y="44753"/>
                        <a:pt x="185474" y="42183"/>
                      </a:cubicBezTo>
                      <a:cubicBezTo>
                        <a:pt x="185474" y="42183"/>
                        <a:pt x="185474" y="40897"/>
                        <a:pt x="185474" y="40897"/>
                      </a:cubicBezTo>
                      <a:cubicBezTo>
                        <a:pt x="185474" y="40897"/>
                        <a:pt x="185474" y="40897"/>
                        <a:pt x="190766" y="40897"/>
                      </a:cubicBezTo>
                      <a:cubicBezTo>
                        <a:pt x="190766" y="40897"/>
                        <a:pt x="192088" y="42183"/>
                        <a:pt x="192088" y="42183"/>
                      </a:cubicBezTo>
                      <a:cubicBezTo>
                        <a:pt x="192088" y="42183"/>
                        <a:pt x="192088" y="42183"/>
                        <a:pt x="192088" y="44753"/>
                      </a:cubicBezTo>
                      <a:cubicBezTo>
                        <a:pt x="193411" y="46038"/>
                        <a:pt x="193411" y="46038"/>
                        <a:pt x="194734" y="46038"/>
                      </a:cubicBezTo>
                      <a:cubicBezTo>
                        <a:pt x="194734" y="46038"/>
                        <a:pt x="194734" y="46038"/>
                        <a:pt x="197380" y="46038"/>
                      </a:cubicBezTo>
                      <a:cubicBezTo>
                        <a:pt x="198703" y="46038"/>
                        <a:pt x="198703" y="46038"/>
                        <a:pt x="200026" y="46038"/>
                      </a:cubicBezTo>
                      <a:lnTo>
                        <a:pt x="200026" y="44754"/>
                      </a:lnTo>
                      <a:lnTo>
                        <a:pt x="201386" y="46038"/>
                      </a:lnTo>
                      <a:cubicBezTo>
                        <a:pt x="201386" y="46038"/>
                        <a:pt x="201386" y="46038"/>
                        <a:pt x="216354" y="46038"/>
                      </a:cubicBezTo>
                      <a:cubicBezTo>
                        <a:pt x="217714" y="46038"/>
                        <a:pt x="219075" y="46038"/>
                        <a:pt x="219075" y="44753"/>
                      </a:cubicBezTo>
                      <a:cubicBezTo>
                        <a:pt x="219075" y="44753"/>
                        <a:pt x="219075" y="44753"/>
                        <a:pt x="219075" y="42183"/>
                      </a:cubicBezTo>
                      <a:cubicBezTo>
                        <a:pt x="219075" y="40897"/>
                        <a:pt x="217714" y="40897"/>
                        <a:pt x="216354" y="40897"/>
                      </a:cubicBezTo>
                      <a:cubicBezTo>
                        <a:pt x="216354" y="40897"/>
                        <a:pt x="216354" y="40897"/>
                        <a:pt x="208189" y="40897"/>
                      </a:cubicBezTo>
                      <a:cubicBezTo>
                        <a:pt x="206829" y="40897"/>
                        <a:pt x="206829" y="39612"/>
                        <a:pt x="206829" y="39612"/>
                      </a:cubicBezTo>
                      <a:cubicBezTo>
                        <a:pt x="206829" y="39612"/>
                        <a:pt x="206829" y="39612"/>
                        <a:pt x="206829" y="21620"/>
                      </a:cubicBezTo>
                      <a:cubicBezTo>
                        <a:pt x="206829" y="20335"/>
                        <a:pt x="205468" y="19050"/>
                        <a:pt x="205468" y="19050"/>
                      </a:cubicBezTo>
                      <a:cubicBezTo>
                        <a:pt x="205468" y="19050"/>
                        <a:pt x="205468" y="19050"/>
                        <a:pt x="201386" y="19050"/>
                      </a:cubicBezTo>
                      <a:cubicBezTo>
                        <a:pt x="201386" y="19050"/>
                        <a:pt x="200025" y="20335"/>
                        <a:pt x="200025" y="21620"/>
                      </a:cubicBezTo>
                      <a:lnTo>
                        <a:pt x="200025" y="44749"/>
                      </a:lnTo>
                      <a:lnTo>
                        <a:pt x="199199" y="41861"/>
                      </a:lnTo>
                      <a:cubicBezTo>
                        <a:pt x="198372" y="38970"/>
                        <a:pt x="196719" y="33187"/>
                        <a:pt x="193411" y="21620"/>
                      </a:cubicBezTo>
                      <a:cubicBezTo>
                        <a:pt x="192088" y="20335"/>
                        <a:pt x="192088" y="19050"/>
                        <a:pt x="190766" y="19050"/>
                      </a:cubicBezTo>
                      <a:cubicBezTo>
                        <a:pt x="190766" y="19050"/>
                        <a:pt x="190766" y="19050"/>
                        <a:pt x="186797" y="19050"/>
                      </a:cubicBezTo>
                      <a:close/>
                      <a:moveTo>
                        <a:pt x="165206" y="19050"/>
                      </a:moveTo>
                      <a:cubicBezTo>
                        <a:pt x="162454" y="19050"/>
                        <a:pt x="159703" y="19050"/>
                        <a:pt x="158327" y="21648"/>
                      </a:cubicBezTo>
                      <a:cubicBezTo>
                        <a:pt x="156951" y="22947"/>
                        <a:pt x="155575" y="24246"/>
                        <a:pt x="155575" y="26843"/>
                      </a:cubicBezTo>
                      <a:cubicBezTo>
                        <a:pt x="155575" y="29441"/>
                        <a:pt x="156951" y="30740"/>
                        <a:pt x="158327" y="32039"/>
                      </a:cubicBezTo>
                      <a:cubicBezTo>
                        <a:pt x="159703" y="33338"/>
                        <a:pt x="161079" y="34636"/>
                        <a:pt x="165206" y="35935"/>
                      </a:cubicBezTo>
                      <a:cubicBezTo>
                        <a:pt x="166582" y="35935"/>
                        <a:pt x="167958" y="37234"/>
                        <a:pt x="167958" y="37234"/>
                      </a:cubicBezTo>
                      <a:cubicBezTo>
                        <a:pt x="169334" y="38533"/>
                        <a:pt x="169334" y="38533"/>
                        <a:pt x="169334" y="38533"/>
                      </a:cubicBezTo>
                      <a:cubicBezTo>
                        <a:pt x="169334" y="39832"/>
                        <a:pt x="169334" y="39832"/>
                        <a:pt x="169334" y="39832"/>
                      </a:cubicBezTo>
                      <a:cubicBezTo>
                        <a:pt x="169334" y="39832"/>
                        <a:pt x="169334" y="41131"/>
                        <a:pt x="167958" y="41131"/>
                      </a:cubicBezTo>
                      <a:cubicBezTo>
                        <a:pt x="166582" y="41131"/>
                        <a:pt x="165206" y="41131"/>
                        <a:pt x="163830" y="41131"/>
                      </a:cubicBezTo>
                      <a:cubicBezTo>
                        <a:pt x="163830" y="41131"/>
                        <a:pt x="163830" y="41131"/>
                        <a:pt x="162454" y="39832"/>
                      </a:cubicBezTo>
                      <a:cubicBezTo>
                        <a:pt x="162454" y="39832"/>
                        <a:pt x="162454" y="39832"/>
                        <a:pt x="162454" y="38533"/>
                      </a:cubicBezTo>
                      <a:cubicBezTo>
                        <a:pt x="161079" y="38533"/>
                        <a:pt x="161079" y="37234"/>
                        <a:pt x="159703" y="37234"/>
                      </a:cubicBezTo>
                      <a:cubicBezTo>
                        <a:pt x="159703" y="37234"/>
                        <a:pt x="158327" y="37234"/>
                        <a:pt x="158327" y="37234"/>
                      </a:cubicBezTo>
                      <a:cubicBezTo>
                        <a:pt x="158327" y="37234"/>
                        <a:pt x="158327" y="37234"/>
                        <a:pt x="156951" y="38533"/>
                      </a:cubicBezTo>
                      <a:cubicBezTo>
                        <a:pt x="155575" y="38533"/>
                        <a:pt x="155575" y="39832"/>
                        <a:pt x="155575" y="39832"/>
                      </a:cubicBezTo>
                      <a:cubicBezTo>
                        <a:pt x="155575" y="39832"/>
                        <a:pt x="155575" y="41131"/>
                        <a:pt x="155575" y="41131"/>
                      </a:cubicBezTo>
                      <a:cubicBezTo>
                        <a:pt x="155575" y="41131"/>
                        <a:pt x="155575" y="42430"/>
                        <a:pt x="156951" y="43728"/>
                      </a:cubicBezTo>
                      <a:cubicBezTo>
                        <a:pt x="156951" y="43728"/>
                        <a:pt x="158327" y="45027"/>
                        <a:pt x="159703" y="45027"/>
                      </a:cubicBezTo>
                      <a:cubicBezTo>
                        <a:pt x="161079" y="46326"/>
                        <a:pt x="163830" y="47625"/>
                        <a:pt x="166582" y="47625"/>
                      </a:cubicBezTo>
                      <a:cubicBezTo>
                        <a:pt x="169334" y="47625"/>
                        <a:pt x="172086" y="46326"/>
                        <a:pt x="173461" y="45027"/>
                      </a:cubicBezTo>
                      <a:cubicBezTo>
                        <a:pt x="176213" y="43728"/>
                        <a:pt x="176213" y="41131"/>
                        <a:pt x="176213" y="38533"/>
                      </a:cubicBezTo>
                      <a:cubicBezTo>
                        <a:pt x="176213" y="35935"/>
                        <a:pt x="176213" y="33338"/>
                        <a:pt x="173461" y="32039"/>
                      </a:cubicBezTo>
                      <a:cubicBezTo>
                        <a:pt x="172086" y="30740"/>
                        <a:pt x="169334" y="30740"/>
                        <a:pt x="167958" y="29441"/>
                      </a:cubicBezTo>
                      <a:cubicBezTo>
                        <a:pt x="166582" y="29441"/>
                        <a:pt x="165206" y="28142"/>
                        <a:pt x="163830" y="28142"/>
                      </a:cubicBezTo>
                      <a:cubicBezTo>
                        <a:pt x="163830" y="28142"/>
                        <a:pt x="162454" y="26843"/>
                        <a:pt x="162454" y="26843"/>
                      </a:cubicBezTo>
                      <a:cubicBezTo>
                        <a:pt x="162454" y="26843"/>
                        <a:pt x="162454" y="25544"/>
                        <a:pt x="162454" y="25544"/>
                      </a:cubicBezTo>
                      <a:cubicBezTo>
                        <a:pt x="162454" y="25544"/>
                        <a:pt x="163830" y="25544"/>
                        <a:pt x="163830" y="25544"/>
                      </a:cubicBezTo>
                      <a:cubicBezTo>
                        <a:pt x="165206" y="24246"/>
                        <a:pt x="165206" y="24246"/>
                        <a:pt x="165206" y="24246"/>
                      </a:cubicBezTo>
                      <a:cubicBezTo>
                        <a:pt x="166582" y="24246"/>
                        <a:pt x="166582" y="25544"/>
                        <a:pt x="167958" y="25544"/>
                      </a:cubicBezTo>
                      <a:cubicBezTo>
                        <a:pt x="167958" y="25544"/>
                        <a:pt x="167958" y="25544"/>
                        <a:pt x="167958" y="26843"/>
                      </a:cubicBezTo>
                      <a:cubicBezTo>
                        <a:pt x="169334" y="26843"/>
                        <a:pt x="169334" y="28142"/>
                        <a:pt x="170710" y="28142"/>
                      </a:cubicBezTo>
                      <a:cubicBezTo>
                        <a:pt x="170710" y="28142"/>
                        <a:pt x="172086" y="28142"/>
                        <a:pt x="172086" y="28142"/>
                      </a:cubicBezTo>
                      <a:cubicBezTo>
                        <a:pt x="172086" y="28142"/>
                        <a:pt x="172086" y="28142"/>
                        <a:pt x="174837" y="26843"/>
                      </a:cubicBezTo>
                      <a:cubicBezTo>
                        <a:pt x="174837" y="26843"/>
                        <a:pt x="174837" y="26843"/>
                        <a:pt x="176213" y="25544"/>
                      </a:cubicBezTo>
                      <a:cubicBezTo>
                        <a:pt x="176213" y="25544"/>
                        <a:pt x="176213" y="24246"/>
                        <a:pt x="174837" y="24246"/>
                      </a:cubicBezTo>
                      <a:cubicBezTo>
                        <a:pt x="174837" y="24246"/>
                        <a:pt x="174837" y="22947"/>
                        <a:pt x="174837" y="22947"/>
                      </a:cubicBezTo>
                      <a:cubicBezTo>
                        <a:pt x="173461" y="21648"/>
                        <a:pt x="172086" y="20349"/>
                        <a:pt x="172086" y="20349"/>
                      </a:cubicBezTo>
                      <a:cubicBezTo>
                        <a:pt x="169334" y="19050"/>
                        <a:pt x="167958" y="19050"/>
                        <a:pt x="165206" y="19050"/>
                      </a:cubicBezTo>
                      <a:close/>
                      <a:moveTo>
                        <a:pt x="157252" y="0"/>
                      </a:moveTo>
                      <a:cubicBezTo>
                        <a:pt x="157252" y="0"/>
                        <a:pt x="157252" y="0"/>
                        <a:pt x="244236" y="0"/>
                      </a:cubicBezTo>
                      <a:cubicBezTo>
                        <a:pt x="248189" y="0"/>
                        <a:pt x="250825" y="3985"/>
                        <a:pt x="250825" y="7970"/>
                      </a:cubicBezTo>
                      <a:cubicBezTo>
                        <a:pt x="250825" y="7970"/>
                        <a:pt x="250825" y="7970"/>
                        <a:pt x="250825" y="58446"/>
                      </a:cubicBezTo>
                      <a:cubicBezTo>
                        <a:pt x="250825" y="62431"/>
                        <a:pt x="248189" y="65088"/>
                        <a:pt x="244236" y="65088"/>
                      </a:cubicBezTo>
                      <a:cubicBezTo>
                        <a:pt x="244236" y="65088"/>
                        <a:pt x="244236" y="65088"/>
                        <a:pt x="157252" y="65088"/>
                      </a:cubicBezTo>
                      <a:cubicBezTo>
                        <a:pt x="154617" y="65088"/>
                        <a:pt x="150663" y="63760"/>
                        <a:pt x="148027" y="62431"/>
                      </a:cubicBezTo>
                      <a:cubicBezTo>
                        <a:pt x="148027" y="62431"/>
                        <a:pt x="148027" y="62431"/>
                        <a:pt x="117714" y="49148"/>
                      </a:cubicBezTo>
                      <a:cubicBezTo>
                        <a:pt x="113761" y="47820"/>
                        <a:pt x="111125" y="43835"/>
                        <a:pt x="111125" y="39850"/>
                      </a:cubicBezTo>
                      <a:cubicBezTo>
                        <a:pt x="111125" y="39850"/>
                        <a:pt x="111125" y="39850"/>
                        <a:pt x="111125" y="25238"/>
                      </a:cubicBezTo>
                      <a:cubicBezTo>
                        <a:pt x="111125" y="22581"/>
                        <a:pt x="113761" y="18597"/>
                        <a:pt x="117714" y="17268"/>
                      </a:cubicBezTo>
                      <a:cubicBezTo>
                        <a:pt x="117714" y="17268"/>
                        <a:pt x="117714" y="17268"/>
                        <a:pt x="148027" y="2657"/>
                      </a:cubicBezTo>
                      <a:cubicBezTo>
                        <a:pt x="150663" y="1328"/>
                        <a:pt x="154617" y="0"/>
                        <a:pt x="157252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55BE0930-7587-4747-AC07-4E44C044BCE2}"/>
              </a:ext>
            </a:extLst>
          </p:cNvPr>
          <p:cNvGrpSpPr/>
          <p:nvPr/>
        </p:nvGrpSpPr>
        <p:grpSpPr>
          <a:xfrm>
            <a:off x="4729396" y="3268969"/>
            <a:ext cx="3189944" cy="1176995"/>
            <a:chOff x="6436474" y="4358625"/>
            <a:chExt cx="4253258" cy="1569327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51FD4B3-22D5-4E2F-B1E5-4090B0005D04}"/>
                </a:ext>
              </a:extLst>
            </p:cNvPr>
            <p:cNvSpPr/>
            <p:nvPr/>
          </p:nvSpPr>
          <p:spPr>
            <a:xfrm>
              <a:off x="8520421" y="5115422"/>
              <a:ext cx="2169311" cy="812530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在确定需求，交互变动的时候，觉得怎么改都可以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608747D-8AC0-42E3-93F2-8422D5C4FF16}"/>
                </a:ext>
              </a:extLst>
            </p:cNvPr>
            <p:cNvSpPr/>
            <p:nvPr/>
          </p:nvSpPr>
          <p:spPr>
            <a:xfrm>
              <a:off x="8520420" y="4813069"/>
              <a:ext cx="2169310" cy="214033"/>
            </a:xfrm>
            <a:prstGeom prst="rect">
              <a:avLst/>
            </a:prstGeom>
          </p:spPr>
          <p:txBody>
            <a:bodyPr wrap="none" lIns="0" tIns="0" rIns="0" bIns="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对需求的出发点不熟悉</a:t>
              </a: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F3B5BB9-6033-4519-B049-FDC24FEF4A0D}"/>
                </a:ext>
              </a:extLst>
            </p:cNvPr>
            <p:cNvGrpSpPr/>
            <p:nvPr/>
          </p:nvGrpSpPr>
          <p:grpSpPr>
            <a:xfrm>
              <a:off x="6436474" y="4358625"/>
              <a:ext cx="1933319" cy="1513596"/>
              <a:chOff x="6298687" y="4045521"/>
              <a:chExt cx="2733178" cy="2139804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1E3CD91-B737-417C-88A3-8E963678FD4D}"/>
                  </a:ext>
                </a:extLst>
              </p:cNvPr>
              <p:cNvSpPr/>
              <p:nvPr/>
            </p:nvSpPr>
            <p:spPr>
              <a:xfrm>
                <a:off x="6298687" y="4045521"/>
                <a:ext cx="2139804" cy="2139804"/>
              </a:xfrm>
              <a:prstGeom prst="ellipse">
                <a:avLst/>
              </a:prstGeom>
              <a:noFill/>
              <a:ln w="76200" cap="rnd">
                <a:solidFill>
                  <a:srgbClr val="0145C5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EA804807-5B3B-4AA0-BD52-007A50C4EAB4}"/>
                  </a:ext>
                </a:extLst>
              </p:cNvPr>
              <p:cNvSpPr/>
              <p:nvPr/>
            </p:nvSpPr>
            <p:spPr>
              <a:xfrm>
                <a:off x="6436223" y="4183057"/>
                <a:ext cx="1864732" cy="1864732"/>
              </a:xfrm>
              <a:prstGeom prst="ellipse">
                <a:avLst/>
              </a:prstGeom>
              <a:blipFill dpi="0"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25EAA4C8-B85B-4880-929D-E23DA6519328}"/>
                  </a:ext>
                </a:extLst>
              </p:cNvPr>
              <p:cNvGrpSpPr/>
              <p:nvPr/>
            </p:nvGrpSpPr>
            <p:grpSpPr>
              <a:xfrm>
                <a:off x="8053670" y="4626326"/>
                <a:ext cx="978195" cy="978195"/>
                <a:chOff x="8053670" y="4626326"/>
                <a:chExt cx="978195" cy="978195"/>
              </a:xfrm>
            </p:grpSpPr>
            <p:sp>
              <p:nvSpPr>
                <p:cNvPr id="40" name="椭圆 39">
                  <a:extLst>
                    <a:ext uri="{FF2B5EF4-FFF2-40B4-BE49-F238E27FC236}">
                      <a16:creationId xmlns:a16="http://schemas.microsoft.com/office/drawing/2014/main" id="{C1606E8E-CF22-4B25-A986-98BB108D6A08}"/>
                    </a:ext>
                  </a:extLst>
                </p:cNvPr>
                <p:cNvSpPr/>
                <p:nvPr/>
              </p:nvSpPr>
              <p:spPr>
                <a:xfrm>
                  <a:off x="8053670" y="4626326"/>
                  <a:ext cx="978195" cy="978195"/>
                </a:xfrm>
                <a:prstGeom prst="ellipse">
                  <a:avLst/>
                </a:prstGeom>
                <a:solidFill>
                  <a:srgbClr val="0145C5"/>
                </a:solidFill>
                <a:ln w="762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任意多边形 54">
                  <a:extLst>
                    <a:ext uri="{FF2B5EF4-FFF2-40B4-BE49-F238E27FC236}">
                      <a16:creationId xmlns:a16="http://schemas.microsoft.com/office/drawing/2014/main" id="{763D7E13-B229-4F56-84F2-542D4AC92681}"/>
                    </a:ext>
                  </a:extLst>
                </p:cNvPr>
                <p:cNvSpPr/>
                <p:nvPr/>
              </p:nvSpPr>
              <p:spPr>
                <a:xfrm>
                  <a:off x="8266616" y="4839272"/>
                  <a:ext cx="552302" cy="552302"/>
                </a:xfrm>
                <a:custGeom>
                  <a:avLst/>
                  <a:gdLst>
                    <a:gd name="connsiteX0" fmla="*/ 42863 w 338138"/>
                    <a:gd name="connsiteY0" fmla="*/ 120650 h 338138"/>
                    <a:gd name="connsiteX1" fmla="*/ 53976 w 338138"/>
                    <a:gd name="connsiteY1" fmla="*/ 120650 h 338138"/>
                    <a:gd name="connsiteX2" fmla="*/ 61913 w 338138"/>
                    <a:gd name="connsiteY2" fmla="*/ 158750 h 338138"/>
                    <a:gd name="connsiteX3" fmla="*/ 73026 w 338138"/>
                    <a:gd name="connsiteY3" fmla="*/ 120650 h 338138"/>
                    <a:gd name="connsiteX4" fmla="*/ 85726 w 338138"/>
                    <a:gd name="connsiteY4" fmla="*/ 120650 h 338138"/>
                    <a:gd name="connsiteX5" fmla="*/ 95251 w 338138"/>
                    <a:gd name="connsiteY5" fmla="*/ 158750 h 338138"/>
                    <a:gd name="connsiteX6" fmla="*/ 103188 w 338138"/>
                    <a:gd name="connsiteY6" fmla="*/ 120650 h 338138"/>
                    <a:gd name="connsiteX7" fmla="*/ 122238 w 338138"/>
                    <a:gd name="connsiteY7" fmla="*/ 120650 h 338138"/>
                    <a:gd name="connsiteX8" fmla="*/ 130176 w 338138"/>
                    <a:gd name="connsiteY8" fmla="*/ 158750 h 338138"/>
                    <a:gd name="connsiteX9" fmla="*/ 139701 w 338138"/>
                    <a:gd name="connsiteY9" fmla="*/ 120650 h 338138"/>
                    <a:gd name="connsiteX10" fmla="*/ 153988 w 338138"/>
                    <a:gd name="connsiteY10" fmla="*/ 120650 h 338138"/>
                    <a:gd name="connsiteX11" fmla="*/ 161926 w 338138"/>
                    <a:gd name="connsiteY11" fmla="*/ 158750 h 338138"/>
                    <a:gd name="connsiteX12" fmla="*/ 169863 w 338138"/>
                    <a:gd name="connsiteY12" fmla="*/ 120650 h 338138"/>
                    <a:gd name="connsiteX13" fmla="*/ 190501 w 338138"/>
                    <a:gd name="connsiteY13" fmla="*/ 120650 h 338138"/>
                    <a:gd name="connsiteX14" fmla="*/ 198438 w 338138"/>
                    <a:gd name="connsiteY14" fmla="*/ 158750 h 338138"/>
                    <a:gd name="connsiteX15" fmla="*/ 207963 w 338138"/>
                    <a:gd name="connsiteY15" fmla="*/ 120650 h 338138"/>
                    <a:gd name="connsiteX16" fmla="*/ 220663 w 338138"/>
                    <a:gd name="connsiteY16" fmla="*/ 120650 h 338138"/>
                    <a:gd name="connsiteX17" fmla="*/ 231776 w 338138"/>
                    <a:gd name="connsiteY17" fmla="*/ 158750 h 338138"/>
                    <a:gd name="connsiteX18" fmla="*/ 239713 w 338138"/>
                    <a:gd name="connsiteY18" fmla="*/ 120650 h 338138"/>
                    <a:gd name="connsiteX19" fmla="*/ 249238 w 338138"/>
                    <a:gd name="connsiteY19" fmla="*/ 120650 h 338138"/>
                    <a:gd name="connsiteX20" fmla="*/ 236538 w 338138"/>
                    <a:gd name="connsiteY20" fmla="*/ 174625 h 338138"/>
                    <a:gd name="connsiteX21" fmla="*/ 223838 w 338138"/>
                    <a:gd name="connsiteY21" fmla="*/ 174625 h 338138"/>
                    <a:gd name="connsiteX22" fmla="*/ 214313 w 338138"/>
                    <a:gd name="connsiteY22" fmla="*/ 134938 h 338138"/>
                    <a:gd name="connsiteX23" fmla="*/ 203201 w 338138"/>
                    <a:gd name="connsiteY23" fmla="*/ 174625 h 338138"/>
                    <a:gd name="connsiteX24" fmla="*/ 192088 w 338138"/>
                    <a:gd name="connsiteY24" fmla="*/ 174625 h 338138"/>
                    <a:gd name="connsiteX25" fmla="*/ 179388 w 338138"/>
                    <a:gd name="connsiteY25" fmla="*/ 128588 h 338138"/>
                    <a:gd name="connsiteX26" fmla="*/ 169863 w 338138"/>
                    <a:gd name="connsiteY26" fmla="*/ 174625 h 338138"/>
                    <a:gd name="connsiteX27" fmla="*/ 157163 w 338138"/>
                    <a:gd name="connsiteY27" fmla="*/ 174625 h 338138"/>
                    <a:gd name="connsiteX28" fmla="*/ 146051 w 338138"/>
                    <a:gd name="connsiteY28" fmla="*/ 134938 h 338138"/>
                    <a:gd name="connsiteX29" fmla="*/ 136526 w 338138"/>
                    <a:gd name="connsiteY29" fmla="*/ 174625 h 338138"/>
                    <a:gd name="connsiteX30" fmla="*/ 123826 w 338138"/>
                    <a:gd name="connsiteY30" fmla="*/ 174625 h 338138"/>
                    <a:gd name="connsiteX31" fmla="*/ 112713 w 338138"/>
                    <a:gd name="connsiteY31" fmla="*/ 128588 h 338138"/>
                    <a:gd name="connsiteX32" fmla="*/ 100013 w 338138"/>
                    <a:gd name="connsiteY32" fmla="*/ 174625 h 338138"/>
                    <a:gd name="connsiteX33" fmla="*/ 90488 w 338138"/>
                    <a:gd name="connsiteY33" fmla="*/ 174625 h 338138"/>
                    <a:gd name="connsiteX34" fmla="*/ 77788 w 338138"/>
                    <a:gd name="connsiteY34" fmla="*/ 134938 h 338138"/>
                    <a:gd name="connsiteX35" fmla="*/ 68263 w 338138"/>
                    <a:gd name="connsiteY35" fmla="*/ 174625 h 338138"/>
                    <a:gd name="connsiteX36" fmla="*/ 55563 w 338138"/>
                    <a:gd name="connsiteY36" fmla="*/ 174625 h 338138"/>
                    <a:gd name="connsiteX37" fmla="*/ 148432 w 338138"/>
                    <a:gd name="connsiteY37" fmla="*/ 22225 h 338138"/>
                    <a:gd name="connsiteX38" fmla="*/ 22225 w 338138"/>
                    <a:gd name="connsiteY38" fmla="*/ 148432 h 338138"/>
                    <a:gd name="connsiteX39" fmla="*/ 148432 w 338138"/>
                    <a:gd name="connsiteY39" fmla="*/ 274639 h 338138"/>
                    <a:gd name="connsiteX40" fmla="*/ 274639 w 338138"/>
                    <a:gd name="connsiteY40" fmla="*/ 148432 h 338138"/>
                    <a:gd name="connsiteX41" fmla="*/ 148432 w 338138"/>
                    <a:gd name="connsiteY41" fmla="*/ 22225 h 338138"/>
                    <a:gd name="connsiteX42" fmla="*/ 147936 w 338138"/>
                    <a:gd name="connsiteY42" fmla="*/ 0 h 338138"/>
                    <a:gd name="connsiteX43" fmla="*/ 295871 w 338138"/>
                    <a:gd name="connsiteY43" fmla="*/ 147936 h 338138"/>
                    <a:gd name="connsiteX44" fmla="*/ 258887 w 338138"/>
                    <a:gd name="connsiteY44" fmla="*/ 244358 h 338138"/>
                    <a:gd name="connsiteX45" fmla="*/ 338138 w 338138"/>
                    <a:gd name="connsiteY45" fmla="*/ 323609 h 338138"/>
                    <a:gd name="connsiteX46" fmla="*/ 323609 w 338138"/>
                    <a:gd name="connsiteY46" fmla="*/ 338138 h 338138"/>
                    <a:gd name="connsiteX47" fmla="*/ 244358 w 338138"/>
                    <a:gd name="connsiteY47" fmla="*/ 258887 h 338138"/>
                    <a:gd name="connsiteX48" fmla="*/ 147936 w 338138"/>
                    <a:gd name="connsiteY48" fmla="*/ 295871 h 338138"/>
                    <a:gd name="connsiteX49" fmla="*/ 0 w 338138"/>
                    <a:gd name="connsiteY49" fmla="*/ 147936 h 338138"/>
                    <a:gd name="connsiteX50" fmla="*/ 147936 w 338138"/>
                    <a:gd name="connsiteY50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</a:cxnLst>
                  <a:rect l="l" t="t" r="r" b="b"/>
                  <a:pathLst>
                    <a:path w="338138" h="338138">
                      <a:moveTo>
                        <a:pt x="42863" y="120650"/>
                      </a:moveTo>
                      <a:lnTo>
                        <a:pt x="53976" y="120650"/>
                      </a:lnTo>
                      <a:lnTo>
                        <a:pt x="61913" y="158750"/>
                      </a:lnTo>
                      <a:lnTo>
                        <a:pt x="73026" y="120650"/>
                      </a:lnTo>
                      <a:lnTo>
                        <a:pt x="85726" y="120650"/>
                      </a:lnTo>
                      <a:lnTo>
                        <a:pt x="95251" y="158750"/>
                      </a:lnTo>
                      <a:lnTo>
                        <a:pt x="103188" y="120650"/>
                      </a:lnTo>
                      <a:lnTo>
                        <a:pt x="122238" y="120650"/>
                      </a:lnTo>
                      <a:lnTo>
                        <a:pt x="130176" y="158750"/>
                      </a:lnTo>
                      <a:lnTo>
                        <a:pt x="139701" y="120650"/>
                      </a:lnTo>
                      <a:lnTo>
                        <a:pt x="153988" y="120650"/>
                      </a:lnTo>
                      <a:lnTo>
                        <a:pt x="161926" y="158750"/>
                      </a:lnTo>
                      <a:lnTo>
                        <a:pt x="169863" y="120650"/>
                      </a:lnTo>
                      <a:lnTo>
                        <a:pt x="190501" y="120650"/>
                      </a:lnTo>
                      <a:lnTo>
                        <a:pt x="198438" y="158750"/>
                      </a:lnTo>
                      <a:lnTo>
                        <a:pt x="207963" y="120650"/>
                      </a:lnTo>
                      <a:lnTo>
                        <a:pt x="220663" y="120650"/>
                      </a:lnTo>
                      <a:lnTo>
                        <a:pt x="231776" y="158750"/>
                      </a:lnTo>
                      <a:lnTo>
                        <a:pt x="239713" y="120650"/>
                      </a:lnTo>
                      <a:lnTo>
                        <a:pt x="249238" y="120650"/>
                      </a:lnTo>
                      <a:lnTo>
                        <a:pt x="236538" y="174625"/>
                      </a:lnTo>
                      <a:lnTo>
                        <a:pt x="223838" y="174625"/>
                      </a:lnTo>
                      <a:lnTo>
                        <a:pt x="214313" y="134938"/>
                      </a:lnTo>
                      <a:lnTo>
                        <a:pt x="203201" y="174625"/>
                      </a:lnTo>
                      <a:lnTo>
                        <a:pt x="192088" y="174625"/>
                      </a:lnTo>
                      <a:lnTo>
                        <a:pt x="179388" y="128588"/>
                      </a:lnTo>
                      <a:lnTo>
                        <a:pt x="169863" y="174625"/>
                      </a:lnTo>
                      <a:lnTo>
                        <a:pt x="157163" y="174625"/>
                      </a:lnTo>
                      <a:lnTo>
                        <a:pt x="146051" y="134938"/>
                      </a:lnTo>
                      <a:lnTo>
                        <a:pt x="136526" y="174625"/>
                      </a:lnTo>
                      <a:lnTo>
                        <a:pt x="123826" y="174625"/>
                      </a:lnTo>
                      <a:lnTo>
                        <a:pt x="112713" y="128588"/>
                      </a:lnTo>
                      <a:lnTo>
                        <a:pt x="100013" y="174625"/>
                      </a:lnTo>
                      <a:lnTo>
                        <a:pt x="90488" y="174625"/>
                      </a:lnTo>
                      <a:lnTo>
                        <a:pt x="77788" y="134938"/>
                      </a:lnTo>
                      <a:lnTo>
                        <a:pt x="68263" y="174625"/>
                      </a:lnTo>
                      <a:lnTo>
                        <a:pt x="55563" y="174625"/>
                      </a:lnTo>
                      <a:close/>
                      <a:moveTo>
                        <a:pt x="148432" y="22225"/>
                      </a:moveTo>
                      <a:cubicBezTo>
                        <a:pt x="78730" y="22225"/>
                        <a:pt x="22225" y="78730"/>
                        <a:pt x="22225" y="148432"/>
                      </a:cubicBezTo>
                      <a:cubicBezTo>
                        <a:pt x="22225" y="218134"/>
                        <a:pt x="78730" y="274639"/>
                        <a:pt x="148432" y="274639"/>
                      </a:cubicBezTo>
                      <a:cubicBezTo>
                        <a:pt x="218134" y="274639"/>
                        <a:pt x="274639" y="218134"/>
                        <a:pt x="274639" y="148432"/>
                      </a:cubicBezTo>
                      <a:cubicBezTo>
                        <a:pt x="274639" y="78730"/>
                        <a:pt x="218134" y="22225"/>
                        <a:pt x="148432" y="22225"/>
                      </a:cubicBezTo>
                      <a:close/>
                      <a:moveTo>
                        <a:pt x="147936" y="0"/>
                      </a:moveTo>
                      <a:cubicBezTo>
                        <a:pt x="229828" y="0"/>
                        <a:pt x="295871" y="66043"/>
                        <a:pt x="295871" y="147936"/>
                      </a:cubicBezTo>
                      <a:cubicBezTo>
                        <a:pt x="295871" y="184919"/>
                        <a:pt x="281342" y="217941"/>
                        <a:pt x="258887" y="244358"/>
                      </a:cubicBezTo>
                      <a:cubicBezTo>
                        <a:pt x="258887" y="244358"/>
                        <a:pt x="258887" y="244358"/>
                        <a:pt x="338138" y="323609"/>
                      </a:cubicBezTo>
                      <a:cubicBezTo>
                        <a:pt x="338138" y="323609"/>
                        <a:pt x="338138" y="323609"/>
                        <a:pt x="323609" y="338138"/>
                      </a:cubicBezTo>
                      <a:cubicBezTo>
                        <a:pt x="323609" y="338138"/>
                        <a:pt x="323609" y="338138"/>
                        <a:pt x="244358" y="258887"/>
                      </a:cubicBezTo>
                      <a:cubicBezTo>
                        <a:pt x="217941" y="281342"/>
                        <a:pt x="184919" y="295871"/>
                        <a:pt x="147936" y="295871"/>
                      </a:cubicBezTo>
                      <a:cubicBezTo>
                        <a:pt x="66043" y="295871"/>
                        <a:pt x="0" y="229828"/>
                        <a:pt x="0" y="147936"/>
                      </a:cubicBezTo>
                      <a:cubicBezTo>
                        <a:pt x="0" y="66043"/>
                        <a:pt x="66043" y="0"/>
                        <a:pt x="14793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100000"/>
                  </a:schemeClr>
                </a:solidFill>
                <a:ln w="76200" cap="flat" cmpd="sng" algn="ctr">
                  <a:noFill/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:a14="http://schemas.microsoft.com/office/drawing/2010/main" w="76200" cap="flat" cmpd="sng" algn="ctr">
                      <a:solidFill>
                        <a:schemeClr val="bg1"/>
                      </a:solidFill>
                      <a:prstDash val="solid"/>
                      <a:miter lim="800000"/>
                    </a14:hiddenLine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</p:grpSp>
        </p:grp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38E11E67-B570-49A9-993A-583FC2E2B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519654F-A20A-4C85-A72B-ADE2778C33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2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23808"/>
    </mc:Choice>
    <mc:Fallback>
      <p:transition spd="slow" advClick="0" advTm="123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03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530389" y="212006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感悟与自评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5AE07E-9A57-41B1-BA21-EA29105E80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A36314F-B28F-4CCE-9702-E89D79C286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4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54"/>
    </mc:Choice>
    <mc:Fallback>
      <p:transition spd="slow" advClick="0" advTm="2254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角星 2"/>
          <p:cNvSpPr/>
          <p:nvPr/>
        </p:nvSpPr>
        <p:spPr>
          <a:xfrm>
            <a:off x="2091738" y="1720059"/>
            <a:ext cx="2165350" cy="2165350"/>
          </a:xfrm>
          <a:prstGeom prst="star5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7" tIns="45699" rIns="91397" bIns="45699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91662" y="2362607"/>
            <a:ext cx="1165506" cy="1165506"/>
            <a:chOff x="3989247" y="2845999"/>
            <a:chExt cx="1165506" cy="1165506"/>
          </a:xfrm>
          <a:solidFill>
            <a:srgbClr val="18B29D"/>
          </a:solidFill>
        </p:grpSpPr>
        <p:sp>
          <p:nvSpPr>
            <p:cNvPr id="8" name="椭圆 7"/>
            <p:cNvSpPr/>
            <p:nvPr/>
          </p:nvSpPr>
          <p:spPr>
            <a:xfrm>
              <a:off x="3989247" y="2845999"/>
              <a:ext cx="1165506" cy="1165506"/>
            </a:xfrm>
            <a:prstGeom prst="ellipse">
              <a:avLst/>
            </a:prstGeom>
            <a:gradFill flip="none" rotWithShape="1">
              <a:gsLst>
                <a:gs pos="0">
                  <a:srgbClr val="2C4AC6"/>
                </a:gs>
                <a:gs pos="100000">
                  <a:srgbClr val="62BCEE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08666" y="3204001"/>
              <a:ext cx="926663" cy="6463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感悟</a:t>
              </a:r>
              <a:endPara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588994" y="2200548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19348" y="1203598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063946" y="2200548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572353" y="3643616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2078995" y="3630916"/>
            <a:ext cx="710139" cy="710139"/>
          </a:xfrm>
          <a:prstGeom prst="ellipse">
            <a:avLst/>
          </a:prstGeom>
          <a:gradFill flip="none" rotWithShape="1">
            <a:gsLst>
              <a:gs pos="0">
                <a:srgbClr val="2C4AC6"/>
              </a:gs>
              <a:gs pos="100000">
                <a:srgbClr val="62BCE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2371" y="1383420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拥抱变化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92331" y="2399925"/>
            <a:ext cx="902725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自主意识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85673" y="3901959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自我成长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9552" y="2433402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快速适应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0081" y="3901959"/>
            <a:ext cx="902724" cy="307734"/>
          </a:xfrm>
          <a:prstGeom prst="rect">
            <a:avLst/>
          </a:prstGeom>
          <a:noFill/>
        </p:spPr>
        <p:txBody>
          <a:bodyPr wrap="none" lIns="91397" tIns="45699" rIns="91397" bIns="45699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145C5"/>
                </a:solidFill>
                <a:cs typeface="+mn-ea"/>
                <a:sym typeface="+mn-lt"/>
              </a:rPr>
              <a:t>合作理解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55898" y="929787"/>
            <a:ext cx="2520281" cy="731055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拥抱变化，接受挑战，不焦虑，不气馁，积极寻找解决办法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95056" y="1556655"/>
            <a:ext cx="2520281" cy="731055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r>
              <a:rPr kumimoji="0" lang="zh-CN" altLang="en-US" sz="11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快速适应新环境，新的工作模式，融入新团队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897" y="2362607"/>
            <a:ext cx="2520281" cy="731055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相互理解，共同协作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以产出更好的产品为共同目标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39620" y="143310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02372" y="243518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83336" y="2435181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98384" y="3875573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85732" y="3882894"/>
            <a:ext cx="67135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07F85A1-BA99-4458-B9C1-3D0F796D22B0}"/>
              </a:ext>
            </a:extLst>
          </p:cNvPr>
          <p:cNvSpPr txBox="1"/>
          <p:nvPr/>
        </p:nvSpPr>
        <p:spPr>
          <a:xfrm>
            <a:off x="3861793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rgbClr val="4472C4">
                  <a:lumMod val="75000"/>
                </a:srgbClr>
              </a:buClr>
              <a:buSzPct val="145000"/>
              <a:buFont typeface="Arial" panose="020B0604020202020204"/>
              <a:buNone/>
              <a:tabLst/>
              <a:defRPr/>
            </a:pPr>
            <a:r>
              <a:rPr lang="zh-CN" altLang="en-US" sz="2400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经验感悟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145C5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741DEA0A-D58F-4D97-A981-1F7A9C231320}"/>
              </a:ext>
            </a:extLst>
          </p:cNvPr>
          <p:cNvSpPr txBox="1"/>
          <p:nvPr/>
        </p:nvSpPr>
        <p:spPr>
          <a:xfrm>
            <a:off x="5855898" y="3058028"/>
            <a:ext cx="2535825" cy="1171176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研发不仅仅是研发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看到自己参与开发出来的东西运用到生活中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解决了一些问题</a:t>
            </a:r>
            <a:r>
              <a:rPr lang="en-US" altLang="zh-CN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,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是一件很有成就感的事情</a:t>
            </a: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defTabSz="914400">
              <a:lnSpc>
                <a:spcPct val="130000"/>
              </a:lnSpc>
              <a:defRPr/>
            </a:pPr>
            <a:endParaRPr lang="en-US" altLang="zh-CN" sz="1100" dirty="0">
              <a:solidFill>
                <a:srgbClr val="797979"/>
              </a:solidFill>
              <a:latin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TextBox 25">
            <a:extLst>
              <a:ext uri="{FF2B5EF4-FFF2-40B4-BE49-F238E27FC236}">
                <a16:creationId xmlns:a16="http://schemas.microsoft.com/office/drawing/2014/main" id="{041BFB90-E85C-4AAE-BDB8-124708185AC6}"/>
              </a:ext>
            </a:extLst>
          </p:cNvPr>
          <p:cNvSpPr txBox="1"/>
          <p:nvPr/>
        </p:nvSpPr>
        <p:spPr>
          <a:xfrm>
            <a:off x="5855898" y="4055826"/>
            <a:ext cx="2535825" cy="1171176"/>
          </a:xfrm>
          <a:prstGeom prst="rect">
            <a:avLst/>
          </a:prstGeom>
          <a:noFill/>
        </p:spPr>
        <p:txBody>
          <a:bodyPr wrap="square" lIns="91397" tIns="45699" rIns="91397" bIns="45699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利用公司提供的平台，在技术的宽度和深度，及个人综合素质能力上 积极提升</a:t>
            </a:r>
          </a:p>
          <a:p>
            <a:pPr defTabSz="914400">
              <a:lnSpc>
                <a:spcPct val="130000"/>
              </a:lnSpc>
              <a:defRPr/>
            </a:pPr>
            <a:endParaRPr lang="en-US" altLang="zh-CN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AD5911D-52C7-46BF-8A3A-F231CCCDE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86A527B7-F4D1-451C-A45E-5F7BA72001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78917">
        <p:random/>
      </p:transition>
    </mc:Choice>
    <mc:Fallback>
      <p:transition spd="slow" advTm="278917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861791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CN" altLang="en-US" sz="2400" dirty="0">
                <a:solidFill>
                  <a:srgbClr val="0145C5"/>
                </a:solidFill>
                <a:cs typeface="+mn-ea"/>
                <a:sym typeface="+mn-lt"/>
              </a:rPr>
              <a:t>自我评价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B426FC5-4039-46FD-AD5C-CAE947E428B7}"/>
              </a:ext>
            </a:extLst>
          </p:cNvPr>
          <p:cNvGrpSpPr/>
          <p:nvPr/>
        </p:nvGrpSpPr>
        <p:grpSpPr>
          <a:xfrm>
            <a:off x="681509" y="1419622"/>
            <a:ext cx="2667412" cy="2758621"/>
            <a:chOff x="681509" y="1640924"/>
            <a:chExt cx="2667412" cy="2758621"/>
          </a:xfrm>
        </p:grpSpPr>
        <p:sp>
          <p:nvSpPr>
            <p:cNvPr id="5" name="Oval 43">
              <a:extLst>
                <a:ext uri="{FF2B5EF4-FFF2-40B4-BE49-F238E27FC236}">
                  <a16:creationId xmlns:a16="http://schemas.microsoft.com/office/drawing/2014/main" id="{94F7B006-B9CA-4DAC-A02C-DC8ED1C18C4D}"/>
                </a:ext>
              </a:extLst>
            </p:cNvPr>
            <p:cNvSpPr/>
            <p:nvPr/>
          </p:nvSpPr>
          <p:spPr>
            <a:xfrm>
              <a:off x="2690733" y="1688122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" name="Freeform: Shape 59">
              <a:extLst>
                <a:ext uri="{FF2B5EF4-FFF2-40B4-BE49-F238E27FC236}">
                  <a16:creationId xmlns:a16="http://schemas.microsoft.com/office/drawing/2014/main" id="{1EBEDF4D-54C2-4FFF-A081-60DF47DABF3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6931" y="1875307"/>
              <a:ext cx="285790" cy="283818"/>
            </a:xfrm>
            <a:custGeom>
              <a:avLst/>
              <a:gdLst>
                <a:gd name="connsiteX0" fmla="*/ 192690 w 508000"/>
                <a:gd name="connsiteY0" fmla="*/ 147144 h 504495"/>
                <a:gd name="connsiteX1" fmla="*/ 254001 w 508000"/>
                <a:gd name="connsiteY1" fmla="*/ 147144 h 504495"/>
                <a:gd name="connsiteX2" fmla="*/ 297794 w 508000"/>
                <a:gd name="connsiteY2" fmla="*/ 164661 h 504495"/>
                <a:gd name="connsiteX3" fmla="*/ 315311 w 508000"/>
                <a:gd name="connsiteY3" fmla="*/ 199696 h 504495"/>
                <a:gd name="connsiteX4" fmla="*/ 297794 w 508000"/>
                <a:gd name="connsiteY4" fmla="*/ 234730 h 504495"/>
                <a:gd name="connsiteX5" fmla="*/ 254001 w 508000"/>
                <a:gd name="connsiteY5" fmla="*/ 252247 h 504495"/>
                <a:gd name="connsiteX6" fmla="*/ 192690 w 508000"/>
                <a:gd name="connsiteY6" fmla="*/ 252247 h 504495"/>
                <a:gd name="connsiteX7" fmla="*/ 192690 w 508000"/>
                <a:gd name="connsiteY7" fmla="*/ 147144 h 504495"/>
                <a:gd name="connsiteX8" fmla="*/ 140138 w 508000"/>
                <a:gd name="connsiteY8" fmla="*/ 113076 h 504495"/>
                <a:gd name="connsiteX9" fmla="*/ 140138 w 508000"/>
                <a:gd name="connsiteY9" fmla="*/ 391419 h 504495"/>
                <a:gd name="connsiteX10" fmla="*/ 192690 w 508000"/>
                <a:gd name="connsiteY10" fmla="*/ 391419 h 504495"/>
                <a:gd name="connsiteX11" fmla="*/ 192690 w 508000"/>
                <a:gd name="connsiteY11" fmla="*/ 287040 h 504495"/>
                <a:gd name="connsiteX12" fmla="*/ 262759 w 508000"/>
                <a:gd name="connsiteY12" fmla="*/ 287040 h 504495"/>
                <a:gd name="connsiteX13" fmla="*/ 341586 w 508000"/>
                <a:gd name="connsiteY13" fmla="*/ 260946 h 504495"/>
                <a:gd name="connsiteX14" fmla="*/ 367862 w 508000"/>
                <a:gd name="connsiteY14" fmla="*/ 200058 h 504495"/>
                <a:gd name="connsiteX15" fmla="*/ 341586 w 508000"/>
                <a:gd name="connsiteY15" fmla="*/ 139171 h 504495"/>
                <a:gd name="connsiteX16" fmla="*/ 262759 w 508000"/>
                <a:gd name="connsiteY16" fmla="*/ 113076 h 504495"/>
                <a:gd name="connsiteX17" fmla="*/ 140138 w 508000"/>
                <a:gd name="connsiteY17" fmla="*/ 113076 h 504495"/>
                <a:gd name="connsiteX18" fmla="*/ 52552 w 508000"/>
                <a:gd name="connsiteY18" fmla="*/ 0 h 504495"/>
                <a:gd name="connsiteX19" fmla="*/ 446690 w 508000"/>
                <a:gd name="connsiteY19" fmla="*/ 0 h 504495"/>
                <a:gd name="connsiteX20" fmla="*/ 508000 w 508000"/>
                <a:gd name="connsiteY20" fmla="*/ 52189 h 504495"/>
                <a:gd name="connsiteX21" fmla="*/ 508000 w 508000"/>
                <a:gd name="connsiteY21" fmla="*/ 443608 h 504495"/>
                <a:gd name="connsiteX22" fmla="*/ 446690 w 508000"/>
                <a:gd name="connsiteY22" fmla="*/ 504495 h 504495"/>
                <a:gd name="connsiteX23" fmla="*/ 52552 w 508000"/>
                <a:gd name="connsiteY23" fmla="*/ 504495 h 504495"/>
                <a:gd name="connsiteX24" fmla="*/ 0 w 508000"/>
                <a:gd name="connsiteY24" fmla="*/ 443608 h 504495"/>
                <a:gd name="connsiteX25" fmla="*/ 0 w 508000"/>
                <a:gd name="connsiteY25" fmla="*/ 52189 h 504495"/>
                <a:gd name="connsiteX26" fmla="*/ 52552 w 508000"/>
                <a:gd name="connsiteY26" fmla="*/ 0 h 504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000" h="504495">
                  <a:moveTo>
                    <a:pt x="192690" y="147144"/>
                  </a:moveTo>
                  <a:cubicBezTo>
                    <a:pt x="254001" y="147144"/>
                    <a:pt x="254001" y="147144"/>
                    <a:pt x="254001" y="147144"/>
                  </a:cubicBezTo>
                  <a:cubicBezTo>
                    <a:pt x="271518" y="147144"/>
                    <a:pt x="289035" y="155903"/>
                    <a:pt x="297794" y="164661"/>
                  </a:cubicBezTo>
                  <a:cubicBezTo>
                    <a:pt x="306552" y="173420"/>
                    <a:pt x="315311" y="182178"/>
                    <a:pt x="315311" y="199696"/>
                  </a:cubicBezTo>
                  <a:cubicBezTo>
                    <a:pt x="315311" y="217213"/>
                    <a:pt x="306552" y="225971"/>
                    <a:pt x="297794" y="234730"/>
                  </a:cubicBezTo>
                  <a:cubicBezTo>
                    <a:pt x="289035" y="243488"/>
                    <a:pt x="280277" y="252247"/>
                    <a:pt x="254001" y="252247"/>
                  </a:cubicBezTo>
                  <a:lnTo>
                    <a:pt x="192690" y="252247"/>
                  </a:lnTo>
                  <a:cubicBezTo>
                    <a:pt x="192690" y="147144"/>
                    <a:pt x="192690" y="147144"/>
                    <a:pt x="192690" y="147144"/>
                  </a:cubicBezTo>
                  <a:close/>
                  <a:moveTo>
                    <a:pt x="140138" y="113076"/>
                  </a:moveTo>
                  <a:cubicBezTo>
                    <a:pt x="140138" y="113076"/>
                    <a:pt x="140138" y="113076"/>
                    <a:pt x="140138" y="391419"/>
                  </a:cubicBezTo>
                  <a:cubicBezTo>
                    <a:pt x="140138" y="391419"/>
                    <a:pt x="140138" y="391419"/>
                    <a:pt x="192690" y="391419"/>
                  </a:cubicBezTo>
                  <a:cubicBezTo>
                    <a:pt x="192690" y="391419"/>
                    <a:pt x="192690" y="391419"/>
                    <a:pt x="192690" y="287040"/>
                  </a:cubicBezTo>
                  <a:cubicBezTo>
                    <a:pt x="192690" y="287040"/>
                    <a:pt x="192690" y="287040"/>
                    <a:pt x="262759" y="287040"/>
                  </a:cubicBezTo>
                  <a:cubicBezTo>
                    <a:pt x="306552" y="287040"/>
                    <a:pt x="324069" y="278342"/>
                    <a:pt x="341586" y="260946"/>
                  </a:cubicBezTo>
                  <a:cubicBezTo>
                    <a:pt x="359104" y="252248"/>
                    <a:pt x="367862" y="226153"/>
                    <a:pt x="367862" y="200058"/>
                  </a:cubicBezTo>
                  <a:cubicBezTo>
                    <a:pt x="367862" y="173964"/>
                    <a:pt x="359104" y="156567"/>
                    <a:pt x="341586" y="139171"/>
                  </a:cubicBezTo>
                  <a:cubicBezTo>
                    <a:pt x="324069" y="121775"/>
                    <a:pt x="306552" y="113076"/>
                    <a:pt x="262759" y="113076"/>
                  </a:cubicBezTo>
                  <a:cubicBezTo>
                    <a:pt x="262759" y="113076"/>
                    <a:pt x="262759" y="113076"/>
                    <a:pt x="140138" y="113076"/>
                  </a:cubicBezTo>
                  <a:close/>
                  <a:moveTo>
                    <a:pt x="52552" y="0"/>
                  </a:moveTo>
                  <a:cubicBezTo>
                    <a:pt x="52552" y="0"/>
                    <a:pt x="52552" y="0"/>
                    <a:pt x="446690" y="0"/>
                  </a:cubicBezTo>
                  <a:cubicBezTo>
                    <a:pt x="481724" y="0"/>
                    <a:pt x="508000" y="26095"/>
                    <a:pt x="508000" y="52189"/>
                  </a:cubicBezTo>
                  <a:cubicBezTo>
                    <a:pt x="508000" y="52189"/>
                    <a:pt x="508000" y="52189"/>
                    <a:pt x="508000" y="443608"/>
                  </a:cubicBezTo>
                  <a:cubicBezTo>
                    <a:pt x="508000" y="478401"/>
                    <a:pt x="481724" y="504495"/>
                    <a:pt x="446690" y="504495"/>
                  </a:cubicBezTo>
                  <a:cubicBezTo>
                    <a:pt x="446690" y="504495"/>
                    <a:pt x="446690" y="504495"/>
                    <a:pt x="52552" y="504495"/>
                  </a:cubicBezTo>
                  <a:cubicBezTo>
                    <a:pt x="26276" y="504495"/>
                    <a:pt x="0" y="478401"/>
                    <a:pt x="0" y="443608"/>
                  </a:cubicBezTo>
                  <a:cubicBezTo>
                    <a:pt x="0" y="443608"/>
                    <a:pt x="0" y="443608"/>
                    <a:pt x="0" y="52189"/>
                  </a:cubicBezTo>
                  <a:cubicBezTo>
                    <a:pt x="0" y="26095"/>
                    <a:pt x="26276" y="0"/>
                    <a:pt x="5255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" name="Oval 46">
              <a:extLst>
                <a:ext uri="{FF2B5EF4-FFF2-40B4-BE49-F238E27FC236}">
                  <a16:creationId xmlns:a16="http://schemas.microsoft.com/office/drawing/2014/main" id="{45843D9C-F141-4D39-B961-C7B28B512CCA}"/>
                </a:ext>
              </a:extLst>
            </p:cNvPr>
            <p:cNvSpPr/>
            <p:nvPr/>
          </p:nvSpPr>
          <p:spPr>
            <a:xfrm>
              <a:off x="2690733" y="2714739"/>
              <a:ext cx="658188" cy="658188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" name="Freeform: Shape 61">
              <a:extLst>
                <a:ext uri="{FF2B5EF4-FFF2-40B4-BE49-F238E27FC236}">
                  <a16:creationId xmlns:a16="http://schemas.microsoft.com/office/drawing/2014/main" id="{AC595DB1-6F59-4A39-B056-9B8BEACFBD0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2102" y="2903614"/>
              <a:ext cx="285790" cy="241801"/>
            </a:xfrm>
            <a:custGeom>
              <a:avLst/>
              <a:gdLst>
                <a:gd name="T0" fmla="*/ 400 w 434"/>
                <a:gd name="T1" fmla="*/ 34 h 367"/>
                <a:gd name="T2" fmla="*/ 317 w 434"/>
                <a:gd name="T3" fmla="*/ 0 h 367"/>
                <a:gd name="T4" fmla="*/ 235 w 434"/>
                <a:gd name="T5" fmla="*/ 34 h 367"/>
                <a:gd name="T6" fmla="*/ 200 w 434"/>
                <a:gd name="T7" fmla="*/ 117 h 367"/>
                <a:gd name="T8" fmla="*/ 200 w 434"/>
                <a:gd name="T9" fmla="*/ 167 h 367"/>
                <a:gd name="T10" fmla="*/ 25 w 434"/>
                <a:gd name="T11" fmla="*/ 167 h 367"/>
                <a:gd name="T12" fmla="*/ 7 w 434"/>
                <a:gd name="T13" fmla="*/ 174 h 367"/>
                <a:gd name="T14" fmla="*/ 0 w 434"/>
                <a:gd name="T15" fmla="*/ 192 h 367"/>
                <a:gd name="T16" fmla="*/ 0 w 434"/>
                <a:gd name="T17" fmla="*/ 342 h 367"/>
                <a:gd name="T18" fmla="*/ 7 w 434"/>
                <a:gd name="T19" fmla="*/ 360 h 367"/>
                <a:gd name="T20" fmla="*/ 25 w 434"/>
                <a:gd name="T21" fmla="*/ 367 h 367"/>
                <a:gd name="T22" fmla="*/ 275 w 434"/>
                <a:gd name="T23" fmla="*/ 367 h 367"/>
                <a:gd name="T24" fmla="*/ 293 w 434"/>
                <a:gd name="T25" fmla="*/ 360 h 367"/>
                <a:gd name="T26" fmla="*/ 300 w 434"/>
                <a:gd name="T27" fmla="*/ 342 h 367"/>
                <a:gd name="T28" fmla="*/ 300 w 434"/>
                <a:gd name="T29" fmla="*/ 192 h 367"/>
                <a:gd name="T30" fmla="*/ 293 w 434"/>
                <a:gd name="T31" fmla="*/ 174 h 367"/>
                <a:gd name="T32" fmla="*/ 275 w 434"/>
                <a:gd name="T33" fmla="*/ 167 h 367"/>
                <a:gd name="T34" fmla="*/ 250 w 434"/>
                <a:gd name="T35" fmla="*/ 167 h 367"/>
                <a:gd name="T36" fmla="*/ 250 w 434"/>
                <a:gd name="T37" fmla="*/ 117 h 367"/>
                <a:gd name="T38" fmla="*/ 270 w 434"/>
                <a:gd name="T39" fmla="*/ 70 h 367"/>
                <a:gd name="T40" fmla="*/ 317 w 434"/>
                <a:gd name="T41" fmla="*/ 50 h 367"/>
                <a:gd name="T42" fmla="*/ 364 w 434"/>
                <a:gd name="T43" fmla="*/ 70 h 367"/>
                <a:gd name="T44" fmla="*/ 384 w 434"/>
                <a:gd name="T45" fmla="*/ 117 h 367"/>
                <a:gd name="T46" fmla="*/ 384 w 434"/>
                <a:gd name="T47" fmla="*/ 184 h 367"/>
                <a:gd name="T48" fmla="*/ 389 w 434"/>
                <a:gd name="T49" fmla="*/ 195 h 367"/>
                <a:gd name="T50" fmla="*/ 400 w 434"/>
                <a:gd name="T51" fmla="*/ 200 h 367"/>
                <a:gd name="T52" fmla="*/ 417 w 434"/>
                <a:gd name="T53" fmla="*/ 200 h 367"/>
                <a:gd name="T54" fmla="*/ 429 w 434"/>
                <a:gd name="T55" fmla="*/ 195 h 367"/>
                <a:gd name="T56" fmla="*/ 434 w 434"/>
                <a:gd name="T57" fmla="*/ 184 h 367"/>
                <a:gd name="T58" fmla="*/ 434 w 434"/>
                <a:gd name="T59" fmla="*/ 117 h 367"/>
                <a:gd name="T60" fmla="*/ 400 w 434"/>
                <a:gd name="T61" fmla="*/ 34 h 367"/>
                <a:gd name="T62" fmla="*/ 400 w 434"/>
                <a:gd name="T63" fmla="*/ 34 h 367"/>
                <a:gd name="T64" fmla="*/ 400 w 434"/>
                <a:gd name="T65" fmla="*/ 34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4" h="367">
                  <a:moveTo>
                    <a:pt x="400" y="34"/>
                  </a:moveTo>
                  <a:cubicBezTo>
                    <a:pt x="377" y="11"/>
                    <a:pt x="349" y="0"/>
                    <a:pt x="317" y="0"/>
                  </a:cubicBezTo>
                  <a:cubicBezTo>
                    <a:pt x="285" y="0"/>
                    <a:pt x="257" y="11"/>
                    <a:pt x="235" y="34"/>
                  </a:cubicBezTo>
                  <a:cubicBezTo>
                    <a:pt x="212" y="57"/>
                    <a:pt x="200" y="85"/>
                    <a:pt x="200" y="117"/>
                  </a:cubicBezTo>
                  <a:cubicBezTo>
                    <a:pt x="200" y="167"/>
                    <a:pt x="200" y="167"/>
                    <a:pt x="200" y="167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18" y="167"/>
                    <a:pt x="12" y="169"/>
                    <a:pt x="7" y="174"/>
                  </a:cubicBezTo>
                  <a:cubicBezTo>
                    <a:pt x="2" y="179"/>
                    <a:pt x="0" y="185"/>
                    <a:pt x="0" y="192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0" y="349"/>
                    <a:pt x="2" y="355"/>
                    <a:pt x="7" y="360"/>
                  </a:cubicBezTo>
                  <a:cubicBezTo>
                    <a:pt x="12" y="365"/>
                    <a:pt x="18" y="367"/>
                    <a:pt x="25" y="367"/>
                  </a:cubicBezTo>
                  <a:cubicBezTo>
                    <a:pt x="275" y="367"/>
                    <a:pt x="275" y="367"/>
                    <a:pt x="275" y="367"/>
                  </a:cubicBezTo>
                  <a:cubicBezTo>
                    <a:pt x="282" y="367"/>
                    <a:pt x="288" y="365"/>
                    <a:pt x="293" y="360"/>
                  </a:cubicBezTo>
                  <a:cubicBezTo>
                    <a:pt x="298" y="355"/>
                    <a:pt x="300" y="349"/>
                    <a:pt x="300" y="342"/>
                  </a:cubicBezTo>
                  <a:cubicBezTo>
                    <a:pt x="300" y="192"/>
                    <a:pt x="300" y="192"/>
                    <a:pt x="300" y="192"/>
                  </a:cubicBezTo>
                  <a:cubicBezTo>
                    <a:pt x="300" y="185"/>
                    <a:pt x="298" y="179"/>
                    <a:pt x="293" y="174"/>
                  </a:cubicBezTo>
                  <a:cubicBezTo>
                    <a:pt x="288" y="169"/>
                    <a:pt x="282" y="167"/>
                    <a:pt x="275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250" y="117"/>
                    <a:pt x="250" y="117"/>
                    <a:pt x="250" y="117"/>
                  </a:cubicBezTo>
                  <a:cubicBezTo>
                    <a:pt x="250" y="98"/>
                    <a:pt x="257" y="83"/>
                    <a:pt x="270" y="70"/>
                  </a:cubicBezTo>
                  <a:cubicBezTo>
                    <a:pt x="283" y="57"/>
                    <a:pt x="299" y="50"/>
                    <a:pt x="317" y="50"/>
                  </a:cubicBezTo>
                  <a:cubicBezTo>
                    <a:pt x="335" y="50"/>
                    <a:pt x="351" y="57"/>
                    <a:pt x="364" y="70"/>
                  </a:cubicBezTo>
                  <a:cubicBezTo>
                    <a:pt x="377" y="83"/>
                    <a:pt x="384" y="98"/>
                    <a:pt x="384" y="117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4" y="188"/>
                    <a:pt x="385" y="192"/>
                    <a:pt x="389" y="195"/>
                  </a:cubicBezTo>
                  <a:cubicBezTo>
                    <a:pt x="392" y="199"/>
                    <a:pt x="396" y="200"/>
                    <a:pt x="400" y="200"/>
                  </a:cubicBezTo>
                  <a:cubicBezTo>
                    <a:pt x="417" y="200"/>
                    <a:pt x="417" y="200"/>
                    <a:pt x="417" y="200"/>
                  </a:cubicBezTo>
                  <a:cubicBezTo>
                    <a:pt x="422" y="200"/>
                    <a:pt x="426" y="199"/>
                    <a:pt x="429" y="195"/>
                  </a:cubicBezTo>
                  <a:cubicBezTo>
                    <a:pt x="432" y="192"/>
                    <a:pt x="434" y="188"/>
                    <a:pt x="434" y="184"/>
                  </a:cubicBezTo>
                  <a:cubicBezTo>
                    <a:pt x="434" y="117"/>
                    <a:pt x="434" y="117"/>
                    <a:pt x="434" y="117"/>
                  </a:cubicBezTo>
                  <a:cubicBezTo>
                    <a:pt x="434" y="85"/>
                    <a:pt x="422" y="57"/>
                    <a:pt x="400" y="34"/>
                  </a:cubicBezTo>
                  <a:close/>
                  <a:moveTo>
                    <a:pt x="400" y="34"/>
                  </a:moveTo>
                  <a:cubicBezTo>
                    <a:pt x="400" y="34"/>
                    <a:pt x="400" y="34"/>
                    <a:pt x="400" y="3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" name="Oval 51">
              <a:extLst>
                <a:ext uri="{FF2B5EF4-FFF2-40B4-BE49-F238E27FC236}">
                  <a16:creationId xmlns:a16="http://schemas.microsoft.com/office/drawing/2014/main" id="{EED82683-07C9-4525-9C10-B98069F43A32}"/>
                </a:ext>
              </a:extLst>
            </p:cNvPr>
            <p:cNvSpPr/>
            <p:nvPr/>
          </p:nvSpPr>
          <p:spPr>
            <a:xfrm>
              <a:off x="2685903" y="3741357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" name="Freeform: Shape 62">
              <a:extLst>
                <a:ext uri="{FF2B5EF4-FFF2-40B4-BE49-F238E27FC236}">
                  <a16:creationId xmlns:a16="http://schemas.microsoft.com/office/drawing/2014/main" id="{2B092B24-1C59-4C02-A522-E360A3B070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878881" y="3959815"/>
              <a:ext cx="285790" cy="221273"/>
            </a:xfrm>
            <a:custGeom>
              <a:avLst/>
              <a:gdLst>
                <a:gd name="T0" fmla="*/ 168 w 237"/>
                <a:gd name="T1" fmla="*/ 57 h 183"/>
                <a:gd name="T2" fmla="*/ 168 w 237"/>
                <a:gd name="T3" fmla="*/ 41 h 183"/>
                <a:gd name="T4" fmla="*/ 131 w 237"/>
                <a:gd name="T5" fmla="*/ 15 h 183"/>
                <a:gd name="T6" fmla="*/ 37 w 237"/>
                <a:gd name="T7" fmla="*/ 0 h 183"/>
                <a:gd name="T8" fmla="*/ 35 w 237"/>
                <a:gd name="T9" fmla="*/ 41 h 183"/>
                <a:gd name="T10" fmla="*/ 0 w 237"/>
                <a:gd name="T11" fmla="*/ 49 h 183"/>
                <a:gd name="T12" fmla="*/ 35 w 237"/>
                <a:gd name="T13" fmla="*/ 57 h 183"/>
                <a:gd name="T14" fmla="*/ 37 w 237"/>
                <a:gd name="T15" fmla="*/ 177 h 183"/>
                <a:gd name="T16" fmla="*/ 62 w 237"/>
                <a:gd name="T17" fmla="*/ 175 h 183"/>
                <a:gd name="T18" fmla="*/ 98 w 237"/>
                <a:gd name="T19" fmla="*/ 103 h 183"/>
                <a:gd name="T20" fmla="*/ 126 w 237"/>
                <a:gd name="T21" fmla="*/ 177 h 183"/>
                <a:gd name="T22" fmla="*/ 151 w 237"/>
                <a:gd name="T23" fmla="*/ 176 h 183"/>
                <a:gd name="T24" fmla="*/ 122 w 237"/>
                <a:gd name="T25" fmla="*/ 96 h 183"/>
                <a:gd name="T26" fmla="*/ 62 w 237"/>
                <a:gd name="T27" fmla="*/ 22 h 183"/>
                <a:gd name="T28" fmla="*/ 117 w 237"/>
                <a:gd name="T29" fmla="*/ 41 h 183"/>
                <a:gd name="T30" fmla="*/ 62 w 237"/>
                <a:gd name="T31" fmla="*/ 22 h 183"/>
                <a:gd name="T32" fmla="*/ 62 w 237"/>
                <a:gd name="T33" fmla="*/ 82 h 183"/>
                <a:gd name="T34" fmla="*/ 118 w 237"/>
                <a:gd name="T35" fmla="*/ 57 h 183"/>
                <a:gd name="T36" fmla="*/ 237 w 237"/>
                <a:gd name="T37" fmla="*/ 145 h 183"/>
                <a:gd name="T38" fmla="*/ 158 w 237"/>
                <a:gd name="T39" fmla="*/ 174 h 183"/>
                <a:gd name="T40" fmla="*/ 155 w 237"/>
                <a:gd name="T41" fmla="*/ 172 h 183"/>
                <a:gd name="T42" fmla="*/ 163 w 237"/>
                <a:gd name="T43" fmla="*/ 151 h 183"/>
                <a:gd name="T44" fmla="*/ 167 w 237"/>
                <a:gd name="T45" fmla="*/ 153 h 183"/>
                <a:gd name="T46" fmla="*/ 210 w 237"/>
                <a:gd name="T47" fmla="*/ 147 h 183"/>
                <a:gd name="T48" fmla="*/ 159 w 237"/>
                <a:gd name="T49" fmla="*/ 95 h 183"/>
                <a:gd name="T50" fmla="*/ 231 w 237"/>
                <a:gd name="T51" fmla="*/ 66 h 183"/>
                <a:gd name="T52" fmla="*/ 233 w 237"/>
                <a:gd name="T53" fmla="*/ 68 h 183"/>
                <a:gd name="T54" fmla="*/ 226 w 237"/>
                <a:gd name="T55" fmla="*/ 88 h 183"/>
                <a:gd name="T56" fmla="*/ 222 w 237"/>
                <a:gd name="T57" fmla="*/ 87 h 183"/>
                <a:gd name="T58" fmla="*/ 186 w 237"/>
                <a:gd name="T59" fmla="*/ 92 h 183"/>
                <a:gd name="T60" fmla="*/ 237 w 237"/>
                <a:gd name="T61" fmla="*/ 145 h 183"/>
                <a:gd name="T62" fmla="*/ 237 w 237"/>
                <a:gd name="T63" fmla="*/ 14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7" h="183">
                  <a:moveTo>
                    <a:pt x="145" y="57"/>
                  </a:moveTo>
                  <a:cubicBezTo>
                    <a:pt x="168" y="57"/>
                    <a:pt x="168" y="57"/>
                    <a:pt x="168" y="57"/>
                  </a:cubicBezTo>
                  <a:cubicBezTo>
                    <a:pt x="173" y="57"/>
                    <a:pt x="177" y="54"/>
                    <a:pt x="177" y="49"/>
                  </a:cubicBezTo>
                  <a:cubicBezTo>
                    <a:pt x="177" y="45"/>
                    <a:pt x="173" y="41"/>
                    <a:pt x="168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3" y="30"/>
                    <a:pt x="139" y="21"/>
                    <a:pt x="131" y="15"/>
                  </a:cubicBezTo>
                  <a:cubicBezTo>
                    <a:pt x="120" y="5"/>
                    <a:pt x="104" y="0"/>
                    <a:pt x="8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5" y="1"/>
                    <a:pt x="35" y="2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1"/>
                    <a:pt x="0" y="45"/>
                    <a:pt x="0" y="49"/>
                  </a:cubicBezTo>
                  <a:cubicBezTo>
                    <a:pt x="0" y="54"/>
                    <a:pt x="4" y="57"/>
                    <a:pt x="8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6" y="177"/>
                    <a:pt x="37" y="177"/>
                  </a:cubicBezTo>
                  <a:cubicBezTo>
                    <a:pt x="60" y="177"/>
                    <a:pt x="60" y="177"/>
                    <a:pt x="60" y="177"/>
                  </a:cubicBezTo>
                  <a:cubicBezTo>
                    <a:pt x="61" y="177"/>
                    <a:pt x="62" y="176"/>
                    <a:pt x="62" y="175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24" y="176"/>
                    <a:pt x="124" y="176"/>
                    <a:pt x="124" y="176"/>
                  </a:cubicBezTo>
                  <a:cubicBezTo>
                    <a:pt x="124" y="177"/>
                    <a:pt x="125" y="177"/>
                    <a:pt x="126" y="177"/>
                  </a:cubicBezTo>
                  <a:cubicBezTo>
                    <a:pt x="149" y="177"/>
                    <a:pt x="149" y="177"/>
                    <a:pt x="149" y="177"/>
                  </a:cubicBezTo>
                  <a:cubicBezTo>
                    <a:pt x="150" y="177"/>
                    <a:pt x="151" y="177"/>
                    <a:pt x="151" y="176"/>
                  </a:cubicBezTo>
                  <a:cubicBezTo>
                    <a:pt x="151" y="176"/>
                    <a:pt x="152" y="175"/>
                    <a:pt x="151" y="174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37" y="84"/>
                    <a:pt x="143" y="73"/>
                    <a:pt x="145" y="57"/>
                  </a:cubicBezTo>
                  <a:close/>
                  <a:moveTo>
                    <a:pt x="62" y="22"/>
                  </a:moveTo>
                  <a:cubicBezTo>
                    <a:pt x="81" y="22"/>
                    <a:pt x="81" y="22"/>
                    <a:pt x="81" y="22"/>
                  </a:cubicBezTo>
                  <a:cubicBezTo>
                    <a:pt x="96" y="22"/>
                    <a:pt x="112" y="26"/>
                    <a:pt x="117" y="41"/>
                  </a:cubicBezTo>
                  <a:cubicBezTo>
                    <a:pt x="62" y="41"/>
                    <a:pt x="62" y="41"/>
                    <a:pt x="62" y="41"/>
                  </a:cubicBezTo>
                  <a:lnTo>
                    <a:pt x="62" y="22"/>
                  </a:lnTo>
                  <a:close/>
                  <a:moveTo>
                    <a:pt x="82" y="82"/>
                  </a:moveTo>
                  <a:cubicBezTo>
                    <a:pt x="62" y="82"/>
                    <a:pt x="62" y="82"/>
                    <a:pt x="62" y="82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118" y="57"/>
                    <a:pt x="118" y="57"/>
                    <a:pt x="118" y="57"/>
                  </a:cubicBezTo>
                  <a:cubicBezTo>
                    <a:pt x="115" y="72"/>
                    <a:pt x="102" y="82"/>
                    <a:pt x="82" y="82"/>
                  </a:cubicBezTo>
                  <a:close/>
                  <a:moveTo>
                    <a:pt x="237" y="145"/>
                  </a:moveTo>
                  <a:cubicBezTo>
                    <a:pt x="237" y="168"/>
                    <a:pt x="219" y="183"/>
                    <a:pt x="191" y="183"/>
                  </a:cubicBezTo>
                  <a:cubicBezTo>
                    <a:pt x="179" y="183"/>
                    <a:pt x="166" y="180"/>
                    <a:pt x="158" y="174"/>
                  </a:cubicBezTo>
                  <a:cubicBezTo>
                    <a:pt x="156" y="173"/>
                    <a:pt x="156" y="173"/>
                    <a:pt x="156" y="173"/>
                  </a:cubicBezTo>
                  <a:cubicBezTo>
                    <a:pt x="155" y="173"/>
                    <a:pt x="155" y="173"/>
                    <a:pt x="155" y="172"/>
                  </a:cubicBezTo>
                  <a:cubicBezTo>
                    <a:pt x="162" y="152"/>
                    <a:pt x="162" y="152"/>
                    <a:pt x="162" y="152"/>
                  </a:cubicBezTo>
                  <a:cubicBezTo>
                    <a:pt x="162" y="151"/>
                    <a:pt x="162" y="151"/>
                    <a:pt x="163" y="151"/>
                  </a:cubicBezTo>
                  <a:cubicBezTo>
                    <a:pt x="163" y="151"/>
                    <a:pt x="164" y="151"/>
                    <a:pt x="164" y="151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72" y="157"/>
                    <a:pt x="182" y="160"/>
                    <a:pt x="191" y="160"/>
                  </a:cubicBezTo>
                  <a:cubicBezTo>
                    <a:pt x="203" y="160"/>
                    <a:pt x="210" y="155"/>
                    <a:pt x="210" y="147"/>
                  </a:cubicBezTo>
                  <a:cubicBezTo>
                    <a:pt x="210" y="139"/>
                    <a:pt x="205" y="135"/>
                    <a:pt x="191" y="130"/>
                  </a:cubicBezTo>
                  <a:cubicBezTo>
                    <a:pt x="165" y="121"/>
                    <a:pt x="159" y="106"/>
                    <a:pt x="159" y="95"/>
                  </a:cubicBezTo>
                  <a:cubicBezTo>
                    <a:pt x="159" y="73"/>
                    <a:pt x="176" y="58"/>
                    <a:pt x="201" y="58"/>
                  </a:cubicBezTo>
                  <a:cubicBezTo>
                    <a:pt x="212" y="58"/>
                    <a:pt x="223" y="61"/>
                    <a:pt x="231" y="66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8"/>
                    <a:pt x="233" y="68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6" y="88"/>
                    <a:pt x="226" y="88"/>
                    <a:pt x="226" y="88"/>
                  </a:cubicBezTo>
                  <a:cubicBezTo>
                    <a:pt x="225" y="89"/>
                    <a:pt x="225" y="89"/>
                    <a:pt x="225" y="88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19" y="85"/>
                    <a:pt x="211" y="81"/>
                    <a:pt x="201" y="81"/>
                  </a:cubicBezTo>
                  <a:cubicBezTo>
                    <a:pt x="192" y="81"/>
                    <a:pt x="186" y="85"/>
                    <a:pt x="186" y="92"/>
                  </a:cubicBezTo>
                  <a:cubicBezTo>
                    <a:pt x="186" y="99"/>
                    <a:pt x="190" y="103"/>
                    <a:pt x="205" y="108"/>
                  </a:cubicBezTo>
                  <a:cubicBezTo>
                    <a:pt x="227" y="116"/>
                    <a:pt x="237" y="128"/>
                    <a:pt x="237" y="145"/>
                  </a:cubicBezTo>
                  <a:close/>
                  <a:moveTo>
                    <a:pt x="237" y="145"/>
                  </a:moveTo>
                  <a:cubicBezTo>
                    <a:pt x="237" y="145"/>
                    <a:pt x="237" y="145"/>
                    <a:pt x="237" y="1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TextBox 22">
              <a:extLst>
                <a:ext uri="{FF2B5EF4-FFF2-40B4-BE49-F238E27FC236}">
                  <a16:creationId xmlns:a16="http://schemas.microsoft.com/office/drawing/2014/main" id="{CBA49DA7-38D9-450A-BB32-3C81DADE55E4}"/>
                </a:ext>
              </a:extLst>
            </p:cNvPr>
            <p:cNvSpPr txBox="1"/>
            <p:nvPr/>
          </p:nvSpPr>
          <p:spPr>
            <a:xfrm>
              <a:off x="1510840" y="1640924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耐心负责</a:t>
              </a:r>
            </a:p>
          </p:txBody>
        </p:sp>
        <p:sp>
          <p:nvSpPr>
            <p:cNvPr id="12" name="TextBox 23">
              <a:extLst>
                <a:ext uri="{FF2B5EF4-FFF2-40B4-BE49-F238E27FC236}">
                  <a16:creationId xmlns:a16="http://schemas.microsoft.com/office/drawing/2014/main" id="{DEE725A7-F984-4333-B6F6-B0EC1AE424A0}"/>
                </a:ext>
              </a:extLst>
            </p:cNvPr>
            <p:cNvSpPr txBox="1"/>
            <p:nvPr/>
          </p:nvSpPr>
          <p:spPr>
            <a:xfrm>
              <a:off x="681509" y="1894840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有一定的抗压能力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能沉稳地面对计划之外地变故</a:t>
              </a:r>
            </a:p>
          </p:txBody>
        </p:sp>
        <p:sp>
          <p:nvSpPr>
            <p:cNvPr id="13" name="TextBox 25">
              <a:extLst>
                <a:ext uri="{FF2B5EF4-FFF2-40B4-BE49-F238E27FC236}">
                  <a16:creationId xmlns:a16="http://schemas.microsoft.com/office/drawing/2014/main" id="{016CA945-0FD0-4ABE-B3BE-71AABB38722A}"/>
                </a:ext>
              </a:extLst>
            </p:cNvPr>
            <p:cNvSpPr txBox="1"/>
            <p:nvPr/>
          </p:nvSpPr>
          <p:spPr>
            <a:xfrm>
              <a:off x="1510840" y="2667541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沟通合作</a:t>
              </a:r>
            </a:p>
          </p:txBody>
        </p:sp>
        <p:sp>
          <p:nvSpPr>
            <p:cNvPr id="14" name="TextBox 27">
              <a:extLst>
                <a:ext uri="{FF2B5EF4-FFF2-40B4-BE49-F238E27FC236}">
                  <a16:creationId xmlns:a16="http://schemas.microsoft.com/office/drawing/2014/main" id="{3EDD95E1-8596-464D-ABD9-6C191CEE467A}"/>
                </a:ext>
              </a:extLst>
            </p:cNvPr>
            <p:cNvSpPr txBox="1"/>
            <p:nvPr/>
          </p:nvSpPr>
          <p:spPr>
            <a:xfrm>
              <a:off x="681509" y="2921456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能够和合作伙伴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构建良好地沟通环境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及时进行有效地沟通</a:t>
              </a:r>
            </a:p>
          </p:txBody>
        </p:sp>
        <p:sp>
          <p:nvSpPr>
            <p:cNvPr id="15" name="TextBox 30">
              <a:extLst>
                <a:ext uri="{FF2B5EF4-FFF2-40B4-BE49-F238E27FC236}">
                  <a16:creationId xmlns:a16="http://schemas.microsoft.com/office/drawing/2014/main" id="{2292E9D4-6F93-4EC2-9927-B10C681C34BD}"/>
                </a:ext>
              </a:extLst>
            </p:cNvPr>
            <p:cNvSpPr txBox="1"/>
            <p:nvPr/>
          </p:nvSpPr>
          <p:spPr>
            <a:xfrm>
              <a:off x="1510840" y="3713477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项目经验</a:t>
              </a:r>
            </a:p>
          </p:txBody>
        </p:sp>
        <p:sp>
          <p:nvSpPr>
            <p:cNvPr id="16" name="TextBox 31">
              <a:extLst>
                <a:ext uri="{FF2B5EF4-FFF2-40B4-BE49-F238E27FC236}">
                  <a16:creationId xmlns:a16="http://schemas.microsoft.com/office/drawing/2014/main" id="{53B09E2C-FD59-4938-92A0-5122BC6C9A1E}"/>
                </a:ext>
              </a:extLst>
            </p:cNvPr>
            <p:cNvSpPr txBox="1"/>
            <p:nvPr/>
          </p:nvSpPr>
          <p:spPr>
            <a:xfrm>
              <a:off x="681509" y="3967393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有一定地项目经验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能独立负责较复杂的业务</a:t>
              </a: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模块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开发工作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8B21DE6-1829-497D-8624-4EA88D41E329}"/>
              </a:ext>
            </a:extLst>
          </p:cNvPr>
          <p:cNvGrpSpPr/>
          <p:nvPr/>
        </p:nvGrpSpPr>
        <p:grpSpPr>
          <a:xfrm>
            <a:off x="5796136" y="1441970"/>
            <a:ext cx="2606822" cy="2939961"/>
            <a:chOff x="5880625" y="1663272"/>
            <a:chExt cx="2606822" cy="2939961"/>
          </a:xfrm>
        </p:grpSpPr>
        <p:sp>
          <p:nvSpPr>
            <p:cNvPr id="18" name="Oval 40">
              <a:extLst>
                <a:ext uri="{FF2B5EF4-FFF2-40B4-BE49-F238E27FC236}">
                  <a16:creationId xmlns:a16="http://schemas.microsoft.com/office/drawing/2014/main" id="{E2F34A0A-35B1-4336-A780-57201F6A6271}"/>
                </a:ext>
              </a:extLst>
            </p:cNvPr>
            <p:cNvSpPr/>
            <p:nvPr/>
          </p:nvSpPr>
          <p:spPr>
            <a:xfrm>
              <a:off x="5880625" y="3722038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19" name="Freeform: Shape 57">
              <a:extLst>
                <a:ext uri="{FF2B5EF4-FFF2-40B4-BE49-F238E27FC236}">
                  <a16:creationId xmlns:a16="http://schemas.microsoft.com/office/drawing/2014/main" id="{AA71D9FA-D514-4AE8-A238-3BD851FB6ED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14929" y="3927556"/>
              <a:ext cx="231200" cy="285790"/>
            </a:xfrm>
            <a:custGeom>
              <a:avLst/>
              <a:gdLst>
                <a:gd name="connsiteX0" fmla="*/ 89899 w 410966"/>
                <a:gd name="connsiteY0" fmla="*/ 205483 h 508000"/>
                <a:gd name="connsiteX1" fmla="*/ 182930 w 410966"/>
                <a:gd name="connsiteY1" fmla="*/ 205483 h 508000"/>
                <a:gd name="connsiteX2" fmla="*/ 210495 w 410966"/>
                <a:gd name="connsiteY2" fmla="*/ 219243 h 508000"/>
                <a:gd name="connsiteX3" fmla="*/ 296635 w 410966"/>
                <a:gd name="connsiteY3" fmla="*/ 305243 h 508000"/>
                <a:gd name="connsiteX4" fmla="*/ 320754 w 410966"/>
                <a:gd name="connsiteY4" fmla="*/ 284603 h 508000"/>
                <a:gd name="connsiteX5" fmla="*/ 341428 w 410966"/>
                <a:gd name="connsiteY5" fmla="*/ 274283 h 508000"/>
                <a:gd name="connsiteX6" fmla="*/ 365547 w 410966"/>
                <a:gd name="connsiteY6" fmla="*/ 288043 h 508000"/>
                <a:gd name="connsiteX7" fmla="*/ 372438 w 410966"/>
                <a:gd name="connsiteY7" fmla="*/ 308683 h 508000"/>
                <a:gd name="connsiteX8" fmla="*/ 358656 w 410966"/>
                <a:gd name="connsiteY8" fmla="*/ 329323 h 508000"/>
                <a:gd name="connsiteX9" fmla="*/ 324200 w 410966"/>
                <a:gd name="connsiteY9" fmla="*/ 360283 h 508000"/>
                <a:gd name="connsiteX10" fmla="*/ 296635 w 410966"/>
                <a:gd name="connsiteY10" fmla="*/ 370603 h 508000"/>
                <a:gd name="connsiteX11" fmla="*/ 262179 w 410966"/>
                <a:gd name="connsiteY11" fmla="*/ 356843 h 508000"/>
                <a:gd name="connsiteX12" fmla="*/ 217386 w 410966"/>
                <a:gd name="connsiteY12" fmla="*/ 312123 h 508000"/>
                <a:gd name="connsiteX13" fmla="*/ 227723 w 410966"/>
                <a:gd name="connsiteY13" fmla="*/ 398123 h 508000"/>
                <a:gd name="connsiteX14" fmla="*/ 224277 w 410966"/>
                <a:gd name="connsiteY14" fmla="*/ 398123 h 508000"/>
                <a:gd name="connsiteX15" fmla="*/ 89899 w 410966"/>
                <a:gd name="connsiteY15" fmla="*/ 205483 h 508000"/>
                <a:gd name="connsiteX16" fmla="*/ 41444 w 410966"/>
                <a:gd name="connsiteY16" fmla="*/ 205483 h 508000"/>
                <a:gd name="connsiteX17" fmla="*/ 48351 w 410966"/>
                <a:gd name="connsiteY17" fmla="*/ 205483 h 508000"/>
                <a:gd name="connsiteX18" fmla="*/ 193405 w 410966"/>
                <a:gd name="connsiteY18" fmla="*/ 411745 h 508000"/>
                <a:gd name="connsiteX19" fmla="*/ 193405 w 410966"/>
                <a:gd name="connsiteY19" fmla="*/ 418620 h 508000"/>
                <a:gd name="connsiteX20" fmla="*/ 186498 w 410966"/>
                <a:gd name="connsiteY20" fmla="*/ 422058 h 508000"/>
                <a:gd name="connsiteX21" fmla="*/ 79434 w 410966"/>
                <a:gd name="connsiteY21" fmla="*/ 422058 h 508000"/>
                <a:gd name="connsiteX22" fmla="*/ 62166 w 410966"/>
                <a:gd name="connsiteY22" fmla="*/ 439246 h 508000"/>
                <a:gd name="connsiteX23" fmla="*/ 79434 w 410966"/>
                <a:gd name="connsiteY23" fmla="*/ 456435 h 508000"/>
                <a:gd name="connsiteX24" fmla="*/ 234849 w 410966"/>
                <a:gd name="connsiteY24" fmla="*/ 456435 h 508000"/>
                <a:gd name="connsiteX25" fmla="*/ 238303 w 410966"/>
                <a:gd name="connsiteY25" fmla="*/ 490812 h 508000"/>
                <a:gd name="connsiteX26" fmla="*/ 234849 w 410966"/>
                <a:gd name="connsiteY26" fmla="*/ 501125 h 508000"/>
                <a:gd name="connsiteX27" fmla="*/ 224488 w 410966"/>
                <a:gd name="connsiteY27" fmla="*/ 508000 h 508000"/>
                <a:gd name="connsiteX28" fmla="*/ 48351 w 410966"/>
                <a:gd name="connsiteY28" fmla="*/ 508000 h 508000"/>
                <a:gd name="connsiteX29" fmla="*/ 37990 w 410966"/>
                <a:gd name="connsiteY29" fmla="*/ 501125 h 508000"/>
                <a:gd name="connsiteX30" fmla="*/ 34536 w 410966"/>
                <a:gd name="connsiteY30" fmla="*/ 490812 h 508000"/>
                <a:gd name="connsiteX31" fmla="*/ 10361 w 410966"/>
                <a:gd name="connsiteY31" fmla="*/ 480499 h 508000"/>
                <a:gd name="connsiteX32" fmla="*/ 0 w 410966"/>
                <a:gd name="connsiteY32" fmla="*/ 456435 h 508000"/>
                <a:gd name="connsiteX33" fmla="*/ 3453 w 410966"/>
                <a:gd name="connsiteY33" fmla="*/ 243298 h 508000"/>
                <a:gd name="connsiteX34" fmla="*/ 41444 w 410966"/>
                <a:gd name="connsiteY34" fmla="*/ 205483 h 508000"/>
                <a:gd name="connsiteX35" fmla="*/ 317398 w 410966"/>
                <a:gd name="connsiteY35" fmla="*/ 112645 h 508000"/>
                <a:gd name="connsiteX36" fmla="*/ 310467 w 410966"/>
                <a:gd name="connsiteY36" fmla="*/ 116098 h 508000"/>
                <a:gd name="connsiteX37" fmla="*/ 310467 w 410966"/>
                <a:gd name="connsiteY37" fmla="*/ 216243 h 508000"/>
                <a:gd name="connsiteX38" fmla="*/ 317398 w 410966"/>
                <a:gd name="connsiteY38" fmla="*/ 223149 h 508000"/>
                <a:gd name="connsiteX39" fmla="*/ 320864 w 410966"/>
                <a:gd name="connsiteY39" fmla="*/ 223149 h 508000"/>
                <a:gd name="connsiteX40" fmla="*/ 320864 w 410966"/>
                <a:gd name="connsiteY40" fmla="*/ 140271 h 508000"/>
                <a:gd name="connsiteX41" fmla="*/ 334726 w 410966"/>
                <a:gd name="connsiteY41" fmla="*/ 119551 h 508000"/>
                <a:gd name="connsiteX42" fmla="*/ 358984 w 410966"/>
                <a:gd name="connsiteY42" fmla="*/ 112645 h 508000"/>
                <a:gd name="connsiteX43" fmla="*/ 317398 w 410966"/>
                <a:gd name="connsiteY43" fmla="*/ 112645 h 508000"/>
                <a:gd name="connsiteX44" fmla="*/ 317398 w 410966"/>
                <a:gd name="connsiteY44" fmla="*/ 88472 h 508000"/>
                <a:gd name="connsiteX45" fmla="*/ 383242 w 410966"/>
                <a:gd name="connsiteY45" fmla="*/ 88472 h 508000"/>
                <a:gd name="connsiteX46" fmla="*/ 410966 w 410966"/>
                <a:gd name="connsiteY46" fmla="*/ 116098 h 508000"/>
                <a:gd name="connsiteX47" fmla="*/ 410966 w 410966"/>
                <a:gd name="connsiteY47" fmla="*/ 216243 h 508000"/>
                <a:gd name="connsiteX48" fmla="*/ 393639 w 410966"/>
                <a:gd name="connsiteY48" fmla="*/ 240416 h 508000"/>
                <a:gd name="connsiteX49" fmla="*/ 345122 w 410966"/>
                <a:gd name="connsiteY49" fmla="*/ 261135 h 508000"/>
                <a:gd name="connsiteX50" fmla="*/ 327795 w 410966"/>
                <a:gd name="connsiteY50" fmla="*/ 257682 h 508000"/>
                <a:gd name="connsiteX51" fmla="*/ 320864 w 410966"/>
                <a:gd name="connsiteY51" fmla="*/ 243869 h 508000"/>
                <a:gd name="connsiteX52" fmla="*/ 317398 w 410966"/>
                <a:gd name="connsiteY52" fmla="*/ 243869 h 508000"/>
                <a:gd name="connsiteX53" fmla="*/ 289674 w 410966"/>
                <a:gd name="connsiteY53" fmla="*/ 216243 h 508000"/>
                <a:gd name="connsiteX54" fmla="*/ 289674 w 410966"/>
                <a:gd name="connsiteY54" fmla="*/ 116098 h 508000"/>
                <a:gd name="connsiteX55" fmla="*/ 317398 w 410966"/>
                <a:gd name="connsiteY55" fmla="*/ 88472 h 508000"/>
                <a:gd name="connsiteX56" fmla="*/ 58030 w 410966"/>
                <a:gd name="connsiteY56" fmla="*/ 85618 h 508000"/>
                <a:gd name="connsiteX57" fmla="*/ 192521 w 410966"/>
                <a:gd name="connsiteY57" fmla="*/ 85618 h 508000"/>
                <a:gd name="connsiteX58" fmla="*/ 209764 w 410966"/>
                <a:gd name="connsiteY58" fmla="*/ 106230 h 508000"/>
                <a:gd name="connsiteX59" fmla="*/ 209764 w 410966"/>
                <a:gd name="connsiteY59" fmla="*/ 109665 h 508000"/>
                <a:gd name="connsiteX60" fmla="*/ 206315 w 410966"/>
                <a:gd name="connsiteY60" fmla="*/ 113100 h 508000"/>
                <a:gd name="connsiteX61" fmla="*/ 192521 w 410966"/>
                <a:gd name="connsiteY61" fmla="*/ 113100 h 508000"/>
                <a:gd name="connsiteX62" fmla="*/ 120103 w 410966"/>
                <a:gd name="connsiteY62" fmla="*/ 178371 h 508000"/>
                <a:gd name="connsiteX63" fmla="*/ 44236 w 410966"/>
                <a:gd name="connsiteY63" fmla="*/ 102795 h 508000"/>
                <a:gd name="connsiteX64" fmla="*/ 44236 w 410966"/>
                <a:gd name="connsiteY64" fmla="*/ 95924 h 508000"/>
                <a:gd name="connsiteX65" fmla="*/ 58030 w 410966"/>
                <a:gd name="connsiteY65" fmla="*/ 85618 h 508000"/>
                <a:gd name="connsiteX66" fmla="*/ 58030 w 410966"/>
                <a:gd name="connsiteY66" fmla="*/ 0 h 508000"/>
                <a:gd name="connsiteX67" fmla="*/ 206315 w 410966"/>
                <a:gd name="connsiteY67" fmla="*/ 0 h 508000"/>
                <a:gd name="connsiteX68" fmla="*/ 209764 w 410966"/>
                <a:gd name="connsiteY68" fmla="*/ 3409 h 508000"/>
                <a:gd name="connsiteX69" fmla="*/ 209764 w 410966"/>
                <a:gd name="connsiteY69" fmla="*/ 6818 h 508000"/>
                <a:gd name="connsiteX70" fmla="*/ 192521 w 410966"/>
                <a:gd name="connsiteY70" fmla="*/ 51133 h 508000"/>
                <a:gd name="connsiteX71" fmla="*/ 178727 w 410966"/>
                <a:gd name="connsiteY71" fmla="*/ 61360 h 508000"/>
                <a:gd name="connsiteX72" fmla="*/ 58030 w 410966"/>
                <a:gd name="connsiteY72" fmla="*/ 61360 h 508000"/>
                <a:gd name="connsiteX73" fmla="*/ 44236 w 410966"/>
                <a:gd name="connsiteY73" fmla="*/ 47724 h 508000"/>
                <a:gd name="connsiteX74" fmla="*/ 44236 w 410966"/>
                <a:gd name="connsiteY74" fmla="*/ 13635 h 508000"/>
                <a:gd name="connsiteX75" fmla="*/ 58030 w 410966"/>
                <a:gd name="connsiteY75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10966" h="508000">
                  <a:moveTo>
                    <a:pt x="89899" y="205483"/>
                  </a:moveTo>
                  <a:cubicBezTo>
                    <a:pt x="89899" y="205483"/>
                    <a:pt x="89899" y="205483"/>
                    <a:pt x="182930" y="205483"/>
                  </a:cubicBezTo>
                  <a:cubicBezTo>
                    <a:pt x="193267" y="205483"/>
                    <a:pt x="203603" y="212363"/>
                    <a:pt x="210495" y="219243"/>
                  </a:cubicBezTo>
                  <a:cubicBezTo>
                    <a:pt x="210495" y="219243"/>
                    <a:pt x="210495" y="219243"/>
                    <a:pt x="296635" y="305243"/>
                  </a:cubicBezTo>
                  <a:cubicBezTo>
                    <a:pt x="296635" y="305243"/>
                    <a:pt x="296635" y="305243"/>
                    <a:pt x="320754" y="284603"/>
                  </a:cubicBezTo>
                  <a:cubicBezTo>
                    <a:pt x="327645" y="277723"/>
                    <a:pt x="334537" y="274283"/>
                    <a:pt x="341428" y="274283"/>
                  </a:cubicBezTo>
                  <a:cubicBezTo>
                    <a:pt x="351765" y="277723"/>
                    <a:pt x="358656" y="281163"/>
                    <a:pt x="365547" y="288043"/>
                  </a:cubicBezTo>
                  <a:cubicBezTo>
                    <a:pt x="368993" y="291483"/>
                    <a:pt x="372438" y="301803"/>
                    <a:pt x="372438" y="308683"/>
                  </a:cubicBezTo>
                  <a:cubicBezTo>
                    <a:pt x="368993" y="315563"/>
                    <a:pt x="365547" y="325883"/>
                    <a:pt x="358656" y="329323"/>
                  </a:cubicBezTo>
                  <a:cubicBezTo>
                    <a:pt x="358656" y="329323"/>
                    <a:pt x="358656" y="329323"/>
                    <a:pt x="324200" y="360283"/>
                  </a:cubicBezTo>
                  <a:cubicBezTo>
                    <a:pt x="317309" y="367163"/>
                    <a:pt x="306972" y="370603"/>
                    <a:pt x="296635" y="370603"/>
                  </a:cubicBezTo>
                  <a:cubicBezTo>
                    <a:pt x="282852" y="370603"/>
                    <a:pt x="272515" y="367163"/>
                    <a:pt x="262179" y="356843"/>
                  </a:cubicBezTo>
                  <a:cubicBezTo>
                    <a:pt x="262179" y="356843"/>
                    <a:pt x="262179" y="356843"/>
                    <a:pt x="217386" y="312123"/>
                  </a:cubicBezTo>
                  <a:cubicBezTo>
                    <a:pt x="217386" y="312123"/>
                    <a:pt x="217386" y="312123"/>
                    <a:pt x="227723" y="398123"/>
                  </a:cubicBezTo>
                  <a:cubicBezTo>
                    <a:pt x="227723" y="398123"/>
                    <a:pt x="227723" y="398123"/>
                    <a:pt x="224277" y="398123"/>
                  </a:cubicBezTo>
                  <a:cubicBezTo>
                    <a:pt x="224277" y="398123"/>
                    <a:pt x="224277" y="398123"/>
                    <a:pt x="89899" y="205483"/>
                  </a:cubicBezTo>
                  <a:close/>
                  <a:moveTo>
                    <a:pt x="41444" y="205483"/>
                  </a:moveTo>
                  <a:cubicBezTo>
                    <a:pt x="41444" y="205483"/>
                    <a:pt x="41444" y="205483"/>
                    <a:pt x="48351" y="205483"/>
                  </a:cubicBezTo>
                  <a:cubicBezTo>
                    <a:pt x="48351" y="208921"/>
                    <a:pt x="193405" y="411745"/>
                    <a:pt x="193405" y="411745"/>
                  </a:cubicBezTo>
                  <a:cubicBezTo>
                    <a:pt x="193405" y="415182"/>
                    <a:pt x="193405" y="418620"/>
                    <a:pt x="193405" y="418620"/>
                  </a:cubicBezTo>
                  <a:cubicBezTo>
                    <a:pt x="193405" y="422058"/>
                    <a:pt x="189951" y="422058"/>
                    <a:pt x="186498" y="422058"/>
                  </a:cubicBezTo>
                  <a:cubicBezTo>
                    <a:pt x="186498" y="422058"/>
                    <a:pt x="186498" y="422058"/>
                    <a:pt x="79434" y="422058"/>
                  </a:cubicBezTo>
                  <a:cubicBezTo>
                    <a:pt x="69073" y="422058"/>
                    <a:pt x="62166" y="428933"/>
                    <a:pt x="62166" y="439246"/>
                  </a:cubicBezTo>
                  <a:cubicBezTo>
                    <a:pt x="62166" y="446122"/>
                    <a:pt x="69073" y="456435"/>
                    <a:pt x="79434" y="456435"/>
                  </a:cubicBezTo>
                  <a:cubicBezTo>
                    <a:pt x="79434" y="456435"/>
                    <a:pt x="79434" y="456435"/>
                    <a:pt x="234849" y="456435"/>
                  </a:cubicBezTo>
                  <a:lnTo>
                    <a:pt x="238303" y="490812"/>
                  </a:lnTo>
                  <a:cubicBezTo>
                    <a:pt x="238303" y="494249"/>
                    <a:pt x="238303" y="497687"/>
                    <a:pt x="234849" y="501125"/>
                  </a:cubicBezTo>
                  <a:cubicBezTo>
                    <a:pt x="231395" y="504562"/>
                    <a:pt x="227942" y="508000"/>
                    <a:pt x="224488" y="508000"/>
                  </a:cubicBezTo>
                  <a:cubicBezTo>
                    <a:pt x="224488" y="508000"/>
                    <a:pt x="224488" y="508000"/>
                    <a:pt x="48351" y="508000"/>
                  </a:cubicBezTo>
                  <a:cubicBezTo>
                    <a:pt x="44897" y="508000"/>
                    <a:pt x="41444" y="504562"/>
                    <a:pt x="37990" y="501125"/>
                  </a:cubicBezTo>
                  <a:cubicBezTo>
                    <a:pt x="34536" y="497687"/>
                    <a:pt x="34536" y="494249"/>
                    <a:pt x="34536" y="490812"/>
                  </a:cubicBezTo>
                  <a:cubicBezTo>
                    <a:pt x="24175" y="490812"/>
                    <a:pt x="17268" y="487374"/>
                    <a:pt x="10361" y="480499"/>
                  </a:cubicBezTo>
                  <a:cubicBezTo>
                    <a:pt x="3453" y="473623"/>
                    <a:pt x="0" y="466748"/>
                    <a:pt x="0" y="456435"/>
                  </a:cubicBezTo>
                  <a:cubicBezTo>
                    <a:pt x="0" y="456435"/>
                    <a:pt x="0" y="456435"/>
                    <a:pt x="3453" y="243298"/>
                  </a:cubicBezTo>
                  <a:cubicBezTo>
                    <a:pt x="3453" y="222672"/>
                    <a:pt x="20722" y="205483"/>
                    <a:pt x="41444" y="205483"/>
                  </a:cubicBezTo>
                  <a:close/>
                  <a:moveTo>
                    <a:pt x="317398" y="112645"/>
                  </a:moveTo>
                  <a:cubicBezTo>
                    <a:pt x="313933" y="112645"/>
                    <a:pt x="310467" y="116098"/>
                    <a:pt x="310467" y="116098"/>
                  </a:cubicBezTo>
                  <a:cubicBezTo>
                    <a:pt x="310467" y="116098"/>
                    <a:pt x="310467" y="116098"/>
                    <a:pt x="310467" y="216243"/>
                  </a:cubicBezTo>
                  <a:cubicBezTo>
                    <a:pt x="310467" y="219696"/>
                    <a:pt x="313933" y="223149"/>
                    <a:pt x="317398" y="223149"/>
                  </a:cubicBezTo>
                  <a:cubicBezTo>
                    <a:pt x="317398" y="223149"/>
                    <a:pt x="317398" y="223149"/>
                    <a:pt x="320864" y="223149"/>
                  </a:cubicBezTo>
                  <a:cubicBezTo>
                    <a:pt x="320864" y="223149"/>
                    <a:pt x="320864" y="223149"/>
                    <a:pt x="320864" y="140271"/>
                  </a:cubicBezTo>
                  <a:cubicBezTo>
                    <a:pt x="320864" y="129911"/>
                    <a:pt x="327795" y="123005"/>
                    <a:pt x="334726" y="119551"/>
                  </a:cubicBezTo>
                  <a:lnTo>
                    <a:pt x="358984" y="112645"/>
                  </a:lnTo>
                  <a:cubicBezTo>
                    <a:pt x="358984" y="112645"/>
                    <a:pt x="358984" y="112645"/>
                    <a:pt x="317398" y="112645"/>
                  </a:cubicBezTo>
                  <a:close/>
                  <a:moveTo>
                    <a:pt x="317398" y="88472"/>
                  </a:moveTo>
                  <a:cubicBezTo>
                    <a:pt x="317398" y="88472"/>
                    <a:pt x="317398" y="88472"/>
                    <a:pt x="383242" y="88472"/>
                  </a:cubicBezTo>
                  <a:cubicBezTo>
                    <a:pt x="400570" y="88472"/>
                    <a:pt x="410966" y="102285"/>
                    <a:pt x="410966" y="116098"/>
                  </a:cubicBezTo>
                  <a:cubicBezTo>
                    <a:pt x="410966" y="116098"/>
                    <a:pt x="410966" y="116098"/>
                    <a:pt x="410966" y="216243"/>
                  </a:cubicBezTo>
                  <a:cubicBezTo>
                    <a:pt x="410966" y="226602"/>
                    <a:pt x="404035" y="236962"/>
                    <a:pt x="393639" y="240416"/>
                  </a:cubicBezTo>
                  <a:cubicBezTo>
                    <a:pt x="393639" y="243869"/>
                    <a:pt x="345122" y="261135"/>
                    <a:pt x="345122" y="261135"/>
                  </a:cubicBezTo>
                  <a:cubicBezTo>
                    <a:pt x="338191" y="261135"/>
                    <a:pt x="334726" y="261135"/>
                    <a:pt x="327795" y="257682"/>
                  </a:cubicBezTo>
                  <a:cubicBezTo>
                    <a:pt x="324329" y="254229"/>
                    <a:pt x="320864" y="247322"/>
                    <a:pt x="320864" y="243869"/>
                  </a:cubicBezTo>
                  <a:cubicBezTo>
                    <a:pt x="320864" y="243869"/>
                    <a:pt x="320864" y="243869"/>
                    <a:pt x="317398" y="243869"/>
                  </a:cubicBezTo>
                  <a:cubicBezTo>
                    <a:pt x="303536" y="243869"/>
                    <a:pt x="289674" y="230056"/>
                    <a:pt x="289674" y="216243"/>
                  </a:cubicBezTo>
                  <a:cubicBezTo>
                    <a:pt x="289674" y="216243"/>
                    <a:pt x="289674" y="216243"/>
                    <a:pt x="289674" y="116098"/>
                  </a:cubicBezTo>
                  <a:cubicBezTo>
                    <a:pt x="289674" y="102285"/>
                    <a:pt x="303536" y="88472"/>
                    <a:pt x="317398" y="88472"/>
                  </a:cubicBezTo>
                  <a:close/>
                  <a:moveTo>
                    <a:pt x="58030" y="85618"/>
                  </a:moveTo>
                  <a:cubicBezTo>
                    <a:pt x="58030" y="85618"/>
                    <a:pt x="58030" y="85618"/>
                    <a:pt x="192521" y="85618"/>
                  </a:cubicBezTo>
                  <a:cubicBezTo>
                    <a:pt x="192521" y="85618"/>
                    <a:pt x="192521" y="85618"/>
                    <a:pt x="209764" y="106230"/>
                  </a:cubicBezTo>
                  <a:cubicBezTo>
                    <a:pt x="209764" y="106230"/>
                    <a:pt x="209764" y="109665"/>
                    <a:pt x="209764" y="109665"/>
                  </a:cubicBezTo>
                  <a:cubicBezTo>
                    <a:pt x="209764" y="113100"/>
                    <a:pt x="209764" y="113100"/>
                    <a:pt x="206315" y="113100"/>
                  </a:cubicBezTo>
                  <a:cubicBezTo>
                    <a:pt x="206315" y="113100"/>
                    <a:pt x="206315" y="113100"/>
                    <a:pt x="192521" y="113100"/>
                  </a:cubicBezTo>
                  <a:cubicBezTo>
                    <a:pt x="189073" y="150889"/>
                    <a:pt x="158036" y="178371"/>
                    <a:pt x="120103" y="178371"/>
                  </a:cubicBezTo>
                  <a:cubicBezTo>
                    <a:pt x="78721" y="178371"/>
                    <a:pt x="44236" y="147453"/>
                    <a:pt x="44236" y="102795"/>
                  </a:cubicBezTo>
                  <a:cubicBezTo>
                    <a:pt x="44236" y="102795"/>
                    <a:pt x="44236" y="99359"/>
                    <a:pt x="44236" y="95924"/>
                  </a:cubicBezTo>
                  <a:cubicBezTo>
                    <a:pt x="44236" y="89053"/>
                    <a:pt x="51133" y="85618"/>
                    <a:pt x="58030" y="85618"/>
                  </a:cubicBezTo>
                  <a:close/>
                  <a:moveTo>
                    <a:pt x="58030" y="0"/>
                  </a:moveTo>
                  <a:cubicBezTo>
                    <a:pt x="58030" y="0"/>
                    <a:pt x="58030" y="0"/>
                    <a:pt x="206315" y="0"/>
                  </a:cubicBezTo>
                  <a:cubicBezTo>
                    <a:pt x="206315" y="0"/>
                    <a:pt x="209764" y="0"/>
                    <a:pt x="209764" y="3409"/>
                  </a:cubicBezTo>
                  <a:cubicBezTo>
                    <a:pt x="209764" y="3409"/>
                    <a:pt x="209764" y="3409"/>
                    <a:pt x="209764" y="6818"/>
                  </a:cubicBezTo>
                  <a:cubicBezTo>
                    <a:pt x="209764" y="6818"/>
                    <a:pt x="209764" y="6818"/>
                    <a:pt x="192521" y="51133"/>
                  </a:cubicBezTo>
                  <a:cubicBezTo>
                    <a:pt x="189073" y="57951"/>
                    <a:pt x="182176" y="61360"/>
                    <a:pt x="178727" y="61360"/>
                  </a:cubicBezTo>
                  <a:cubicBezTo>
                    <a:pt x="178727" y="61360"/>
                    <a:pt x="178727" y="61360"/>
                    <a:pt x="58030" y="61360"/>
                  </a:cubicBezTo>
                  <a:cubicBezTo>
                    <a:pt x="51133" y="61360"/>
                    <a:pt x="44236" y="54542"/>
                    <a:pt x="44236" y="47724"/>
                  </a:cubicBezTo>
                  <a:cubicBezTo>
                    <a:pt x="44236" y="47724"/>
                    <a:pt x="44236" y="47724"/>
                    <a:pt x="44236" y="13635"/>
                  </a:cubicBezTo>
                  <a:cubicBezTo>
                    <a:pt x="44236" y="6818"/>
                    <a:pt x="51133" y="0"/>
                    <a:pt x="5803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Oval 32">
              <a:extLst>
                <a:ext uri="{FF2B5EF4-FFF2-40B4-BE49-F238E27FC236}">
                  <a16:creationId xmlns:a16="http://schemas.microsoft.com/office/drawing/2014/main" id="{120E639C-1BCC-4D88-9451-35619B26F1F6}"/>
                </a:ext>
              </a:extLst>
            </p:cNvPr>
            <p:cNvSpPr/>
            <p:nvPr/>
          </p:nvSpPr>
          <p:spPr>
            <a:xfrm>
              <a:off x="5885454" y="2695420"/>
              <a:ext cx="658188" cy="658188"/>
            </a:xfrm>
            <a:prstGeom prst="ellipse">
              <a:avLst/>
            </a:prstGeom>
            <a:solidFill>
              <a:schemeClr val="accent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Freeform: Shape 58">
              <a:extLst>
                <a:ext uri="{FF2B5EF4-FFF2-40B4-BE49-F238E27FC236}">
                  <a16:creationId xmlns:a16="http://schemas.microsoft.com/office/drawing/2014/main" id="{D1E06E49-996F-4D43-9A84-3F800998516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114929" y="2891279"/>
              <a:ext cx="199236" cy="285790"/>
            </a:xfrm>
            <a:custGeom>
              <a:avLst/>
              <a:gdLst>
                <a:gd name="connsiteX0" fmla="*/ 282306 w 351712"/>
                <a:gd name="connsiteY0" fmla="*/ 315622 h 504506"/>
                <a:gd name="connsiteX1" fmla="*/ 348346 w 351712"/>
                <a:gd name="connsiteY1" fmla="*/ 381431 h 504506"/>
                <a:gd name="connsiteX2" fmla="*/ 282306 w 351712"/>
                <a:gd name="connsiteY2" fmla="*/ 447240 h 504506"/>
                <a:gd name="connsiteX3" fmla="*/ 216266 w 351712"/>
                <a:gd name="connsiteY3" fmla="*/ 381431 h 504506"/>
                <a:gd name="connsiteX4" fmla="*/ 282306 w 351712"/>
                <a:gd name="connsiteY4" fmla="*/ 315622 h 504506"/>
                <a:gd name="connsiteX5" fmla="*/ 67932 w 351712"/>
                <a:gd name="connsiteY5" fmla="*/ 42226 h 504506"/>
                <a:gd name="connsiteX6" fmla="*/ 134061 w 351712"/>
                <a:gd name="connsiteY6" fmla="*/ 108123 h 504506"/>
                <a:gd name="connsiteX7" fmla="*/ 67932 w 351712"/>
                <a:gd name="connsiteY7" fmla="*/ 172921 h 504506"/>
                <a:gd name="connsiteX8" fmla="*/ 2905 w 351712"/>
                <a:gd name="connsiteY8" fmla="*/ 108123 h 504506"/>
                <a:gd name="connsiteX9" fmla="*/ 67932 w 351712"/>
                <a:gd name="connsiteY9" fmla="*/ 42226 h 504506"/>
                <a:gd name="connsiteX10" fmla="*/ 320601 w 351712"/>
                <a:gd name="connsiteY10" fmla="*/ 483 h 504506"/>
                <a:gd name="connsiteX11" fmla="*/ 339863 w 351712"/>
                <a:gd name="connsiteY11" fmla="*/ 4186 h 504506"/>
                <a:gd name="connsiteX12" fmla="*/ 347568 w 351712"/>
                <a:gd name="connsiteY12" fmla="*/ 39297 h 504506"/>
                <a:gd name="connsiteX13" fmla="*/ 47073 w 351712"/>
                <a:gd name="connsiteY13" fmla="*/ 492437 h 504506"/>
                <a:gd name="connsiteX14" fmla="*/ 25059 w 351712"/>
                <a:gd name="connsiteY14" fmla="*/ 504506 h 504506"/>
                <a:gd name="connsiteX15" fmla="*/ 11850 w 351712"/>
                <a:gd name="connsiteY15" fmla="*/ 500117 h 504506"/>
                <a:gd name="connsiteX16" fmla="*/ 4145 w 351712"/>
                <a:gd name="connsiteY16" fmla="*/ 465007 h 504506"/>
                <a:gd name="connsiteX17" fmla="*/ 304640 w 351712"/>
                <a:gd name="connsiteY17" fmla="*/ 10770 h 504506"/>
                <a:gd name="connsiteX18" fmla="*/ 320601 w 351712"/>
                <a:gd name="connsiteY18" fmla="*/ 483 h 50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1712" h="504506">
                  <a:moveTo>
                    <a:pt x="282306" y="315622"/>
                  </a:moveTo>
                  <a:cubicBezTo>
                    <a:pt x="318628" y="315622"/>
                    <a:pt x="348346" y="345236"/>
                    <a:pt x="348346" y="381431"/>
                  </a:cubicBezTo>
                  <a:cubicBezTo>
                    <a:pt x="348346" y="417626"/>
                    <a:pt x="318628" y="447240"/>
                    <a:pt x="282306" y="447240"/>
                  </a:cubicBezTo>
                  <a:cubicBezTo>
                    <a:pt x="245984" y="447240"/>
                    <a:pt x="216266" y="417626"/>
                    <a:pt x="216266" y="381431"/>
                  </a:cubicBezTo>
                  <a:cubicBezTo>
                    <a:pt x="216266" y="345236"/>
                    <a:pt x="245984" y="315622"/>
                    <a:pt x="282306" y="315622"/>
                  </a:cubicBezTo>
                  <a:close/>
                  <a:moveTo>
                    <a:pt x="67932" y="42226"/>
                  </a:moveTo>
                  <a:cubicBezTo>
                    <a:pt x="104303" y="42226"/>
                    <a:pt x="134061" y="71880"/>
                    <a:pt x="134061" y="108123"/>
                  </a:cubicBezTo>
                  <a:cubicBezTo>
                    <a:pt x="134061" y="144366"/>
                    <a:pt x="104303" y="172921"/>
                    <a:pt x="67932" y="172921"/>
                  </a:cubicBezTo>
                  <a:cubicBezTo>
                    <a:pt x="31561" y="172921"/>
                    <a:pt x="2905" y="144366"/>
                    <a:pt x="2905" y="108123"/>
                  </a:cubicBezTo>
                  <a:cubicBezTo>
                    <a:pt x="2905" y="71880"/>
                    <a:pt x="31561" y="42226"/>
                    <a:pt x="67932" y="42226"/>
                  </a:cubicBezTo>
                  <a:close/>
                  <a:moveTo>
                    <a:pt x="320601" y="483"/>
                  </a:moveTo>
                  <a:cubicBezTo>
                    <a:pt x="326930" y="-751"/>
                    <a:pt x="333809" y="346"/>
                    <a:pt x="339863" y="4186"/>
                  </a:cubicBezTo>
                  <a:cubicBezTo>
                    <a:pt x="351971" y="11867"/>
                    <a:pt x="355273" y="27227"/>
                    <a:pt x="347568" y="39297"/>
                  </a:cubicBezTo>
                  <a:cubicBezTo>
                    <a:pt x="347568" y="39297"/>
                    <a:pt x="347568" y="39297"/>
                    <a:pt x="47073" y="492437"/>
                  </a:cubicBezTo>
                  <a:cubicBezTo>
                    <a:pt x="41569" y="500117"/>
                    <a:pt x="33864" y="504506"/>
                    <a:pt x="25059" y="504506"/>
                  </a:cubicBezTo>
                  <a:cubicBezTo>
                    <a:pt x="20656" y="504506"/>
                    <a:pt x="15152" y="503409"/>
                    <a:pt x="11850" y="500117"/>
                  </a:cubicBezTo>
                  <a:cubicBezTo>
                    <a:pt x="-258" y="492437"/>
                    <a:pt x="-3560" y="475979"/>
                    <a:pt x="4145" y="465007"/>
                  </a:cubicBezTo>
                  <a:cubicBezTo>
                    <a:pt x="4145" y="465007"/>
                    <a:pt x="4145" y="465007"/>
                    <a:pt x="304640" y="10770"/>
                  </a:cubicBezTo>
                  <a:cubicBezTo>
                    <a:pt x="308493" y="5284"/>
                    <a:pt x="314271" y="1718"/>
                    <a:pt x="320601" y="48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Oval 29">
              <a:extLst>
                <a:ext uri="{FF2B5EF4-FFF2-40B4-BE49-F238E27FC236}">
                  <a16:creationId xmlns:a16="http://schemas.microsoft.com/office/drawing/2014/main" id="{384E9E2D-BC56-45F6-851F-8E4401CF89F1}"/>
                </a:ext>
              </a:extLst>
            </p:cNvPr>
            <p:cNvSpPr/>
            <p:nvPr/>
          </p:nvSpPr>
          <p:spPr>
            <a:xfrm>
              <a:off x="5885454" y="1668803"/>
              <a:ext cx="658188" cy="658188"/>
            </a:xfrm>
            <a:prstGeom prst="ellipse">
              <a:avLst/>
            </a:prstGeom>
            <a:solidFill>
              <a:srgbClr val="0145C5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cs typeface="+mn-ea"/>
                <a:sym typeface="+mn-lt"/>
              </a:endParaRPr>
            </a:p>
          </p:txBody>
        </p:sp>
        <p:sp>
          <p:nvSpPr>
            <p:cNvPr id="25" name="Freeform: Shape 60">
              <a:extLst>
                <a:ext uri="{FF2B5EF4-FFF2-40B4-BE49-F238E27FC236}">
                  <a16:creationId xmlns:a16="http://schemas.microsoft.com/office/drawing/2014/main" id="{944E0052-5D63-4232-80E0-4AADA38D621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71653" y="1880623"/>
              <a:ext cx="285790" cy="285790"/>
            </a:xfrm>
            <a:custGeom>
              <a:avLst/>
              <a:gdLst>
                <a:gd name="connsiteX0" fmla="*/ 216713 w 508000"/>
                <a:gd name="connsiteY0" fmla="*/ 169383 h 508000"/>
                <a:gd name="connsiteX1" fmla="*/ 207086 w 508000"/>
                <a:gd name="connsiteY1" fmla="*/ 175769 h 508000"/>
                <a:gd name="connsiteX2" fmla="*/ 207086 w 508000"/>
                <a:gd name="connsiteY2" fmla="*/ 236438 h 508000"/>
                <a:gd name="connsiteX3" fmla="*/ 216713 w 508000"/>
                <a:gd name="connsiteY3" fmla="*/ 246017 h 508000"/>
                <a:gd name="connsiteX4" fmla="*/ 258429 w 508000"/>
                <a:gd name="connsiteY4" fmla="*/ 246017 h 508000"/>
                <a:gd name="connsiteX5" fmla="*/ 287310 w 508000"/>
                <a:gd name="connsiteY5" fmla="*/ 236438 h 508000"/>
                <a:gd name="connsiteX6" fmla="*/ 296937 w 508000"/>
                <a:gd name="connsiteY6" fmla="*/ 207700 h 508000"/>
                <a:gd name="connsiteX7" fmla="*/ 287310 w 508000"/>
                <a:gd name="connsiteY7" fmla="*/ 175769 h 508000"/>
                <a:gd name="connsiteX8" fmla="*/ 258429 w 508000"/>
                <a:gd name="connsiteY8" fmla="*/ 169383 h 508000"/>
                <a:gd name="connsiteX9" fmla="*/ 216713 w 508000"/>
                <a:gd name="connsiteY9" fmla="*/ 169383 h 508000"/>
                <a:gd name="connsiteX10" fmla="*/ 162160 w 508000"/>
                <a:gd name="connsiteY10" fmla="*/ 124679 h 508000"/>
                <a:gd name="connsiteX11" fmla="*/ 264847 w 508000"/>
                <a:gd name="connsiteY11" fmla="*/ 124679 h 508000"/>
                <a:gd name="connsiteX12" fmla="*/ 329026 w 508000"/>
                <a:gd name="connsiteY12" fmla="*/ 143838 h 508000"/>
                <a:gd name="connsiteX13" fmla="*/ 351489 w 508000"/>
                <a:gd name="connsiteY13" fmla="*/ 204507 h 508000"/>
                <a:gd name="connsiteX14" fmla="*/ 329026 w 508000"/>
                <a:gd name="connsiteY14" fmla="*/ 271562 h 508000"/>
                <a:gd name="connsiteX15" fmla="*/ 261638 w 508000"/>
                <a:gd name="connsiteY15" fmla="*/ 290721 h 508000"/>
                <a:gd name="connsiteX16" fmla="*/ 216713 w 508000"/>
                <a:gd name="connsiteY16" fmla="*/ 290721 h 508000"/>
                <a:gd name="connsiteX17" fmla="*/ 207086 w 508000"/>
                <a:gd name="connsiteY17" fmla="*/ 300300 h 508000"/>
                <a:gd name="connsiteX18" fmla="*/ 207086 w 508000"/>
                <a:gd name="connsiteY18" fmla="*/ 376935 h 508000"/>
                <a:gd name="connsiteX19" fmla="*/ 200668 w 508000"/>
                <a:gd name="connsiteY19" fmla="*/ 383321 h 508000"/>
                <a:gd name="connsiteX20" fmla="*/ 162160 w 508000"/>
                <a:gd name="connsiteY20" fmla="*/ 383321 h 508000"/>
                <a:gd name="connsiteX21" fmla="*/ 152533 w 508000"/>
                <a:gd name="connsiteY21" fmla="*/ 376935 h 508000"/>
                <a:gd name="connsiteX22" fmla="*/ 152533 w 508000"/>
                <a:gd name="connsiteY22" fmla="*/ 131065 h 508000"/>
                <a:gd name="connsiteX23" fmla="*/ 162160 w 508000"/>
                <a:gd name="connsiteY23" fmla="*/ 124679 h 508000"/>
                <a:gd name="connsiteX24" fmla="*/ 79164 w 508000"/>
                <a:gd name="connsiteY24" fmla="*/ 80490 h 508000"/>
                <a:gd name="connsiteX25" fmla="*/ 79164 w 508000"/>
                <a:gd name="connsiteY25" fmla="*/ 425639 h 508000"/>
                <a:gd name="connsiteX26" fmla="*/ 424313 w 508000"/>
                <a:gd name="connsiteY26" fmla="*/ 425639 h 508000"/>
                <a:gd name="connsiteX27" fmla="*/ 424313 w 508000"/>
                <a:gd name="connsiteY27" fmla="*/ 80490 h 508000"/>
                <a:gd name="connsiteX28" fmla="*/ 79164 w 508000"/>
                <a:gd name="connsiteY28" fmla="*/ 80490 h 508000"/>
                <a:gd name="connsiteX29" fmla="*/ 72772 w 508000"/>
                <a:gd name="connsiteY29" fmla="*/ 51728 h 508000"/>
                <a:gd name="connsiteX30" fmla="*/ 433901 w 508000"/>
                <a:gd name="connsiteY30" fmla="*/ 51728 h 508000"/>
                <a:gd name="connsiteX31" fmla="*/ 456271 w 508000"/>
                <a:gd name="connsiteY31" fmla="*/ 74099 h 508000"/>
                <a:gd name="connsiteX32" fmla="*/ 456271 w 508000"/>
                <a:gd name="connsiteY32" fmla="*/ 435226 h 508000"/>
                <a:gd name="connsiteX33" fmla="*/ 433901 w 508000"/>
                <a:gd name="connsiteY33" fmla="*/ 457597 h 508000"/>
                <a:gd name="connsiteX34" fmla="*/ 72772 w 508000"/>
                <a:gd name="connsiteY34" fmla="*/ 457597 h 508000"/>
                <a:gd name="connsiteX35" fmla="*/ 50402 w 508000"/>
                <a:gd name="connsiteY35" fmla="*/ 435226 h 508000"/>
                <a:gd name="connsiteX36" fmla="*/ 50402 w 508000"/>
                <a:gd name="connsiteY36" fmla="*/ 74099 h 508000"/>
                <a:gd name="connsiteX37" fmla="*/ 72772 w 508000"/>
                <a:gd name="connsiteY37" fmla="*/ 51728 h 508000"/>
                <a:gd name="connsiteX38" fmla="*/ 31949 w 508000"/>
                <a:gd name="connsiteY38" fmla="*/ 31950 h 508000"/>
                <a:gd name="connsiteX39" fmla="*/ 31949 w 508000"/>
                <a:gd name="connsiteY39" fmla="*/ 476050 h 508000"/>
                <a:gd name="connsiteX40" fmla="*/ 476051 w 508000"/>
                <a:gd name="connsiteY40" fmla="*/ 476050 h 508000"/>
                <a:gd name="connsiteX41" fmla="*/ 476051 w 508000"/>
                <a:gd name="connsiteY41" fmla="*/ 31950 h 508000"/>
                <a:gd name="connsiteX42" fmla="*/ 31949 w 508000"/>
                <a:gd name="connsiteY42" fmla="*/ 31950 h 508000"/>
                <a:gd name="connsiteX43" fmla="*/ 25559 w 508000"/>
                <a:gd name="connsiteY43" fmla="*/ 0 h 508000"/>
                <a:gd name="connsiteX44" fmla="*/ 482440 w 508000"/>
                <a:gd name="connsiteY44" fmla="*/ 0 h 508000"/>
                <a:gd name="connsiteX45" fmla="*/ 508000 w 508000"/>
                <a:gd name="connsiteY45" fmla="*/ 25560 h 508000"/>
                <a:gd name="connsiteX46" fmla="*/ 508000 w 508000"/>
                <a:gd name="connsiteY46" fmla="*/ 482440 h 508000"/>
                <a:gd name="connsiteX47" fmla="*/ 482440 w 508000"/>
                <a:gd name="connsiteY47" fmla="*/ 508000 h 508000"/>
                <a:gd name="connsiteX48" fmla="*/ 25559 w 508000"/>
                <a:gd name="connsiteY48" fmla="*/ 508000 h 508000"/>
                <a:gd name="connsiteX49" fmla="*/ 0 w 508000"/>
                <a:gd name="connsiteY49" fmla="*/ 482440 h 508000"/>
                <a:gd name="connsiteX50" fmla="*/ 0 w 508000"/>
                <a:gd name="connsiteY50" fmla="*/ 25560 h 508000"/>
                <a:gd name="connsiteX51" fmla="*/ 25559 w 508000"/>
                <a:gd name="connsiteY51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08000" h="508000">
                  <a:moveTo>
                    <a:pt x="216713" y="169383"/>
                  </a:moveTo>
                  <a:cubicBezTo>
                    <a:pt x="210295" y="169383"/>
                    <a:pt x="207086" y="172576"/>
                    <a:pt x="207086" y="175769"/>
                  </a:cubicBezTo>
                  <a:cubicBezTo>
                    <a:pt x="207086" y="175769"/>
                    <a:pt x="207086" y="175769"/>
                    <a:pt x="207086" y="236438"/>
                  </a:cubicBezTo>
                  <a:cubicBezTo>
                    <a:pt x="207086" y="242824"/>
                    <a:pt x="210295" y="246017"/>
                    <a:pt x="216713" y="246017"/>
                  </a:cubicBezTo>
                  <a:cubicBezTo>
                    <a:pt x="216713" y="246017"/>
                    <a:pt x="216713" y="246017"/>
                    <a:pt x="258429" y="246017"/>
                  </a:cubicBezTo>
                  <a:cubicBezTo>
                    <a:pt x="271265" y="246017"/>
                    <a:pt x="280892" y="242824"/>
                    <a:pt x="287310" y="236438"/>
                  </a:cubicBezTo>
                  <a:cubicBezTo>
                    <a:pt x="293728" y="230052"/>
                    <a:pt x="296937" y="220472"/>
                    <a:pt x="296937" y="207700"/>
                  </a:cubicBezTo>
                  <a:cubicBezTo>
                    <a:pt x="296937" y="191734"/>
                    <a:pt x="293728" y="182155"/>
                    <a:pt x="287310" y="175769"/>
                  </a:cubicBezTo>
                  <a:cubicBezTo>
                    <a:pt x="280892" y="172576"/>
                    <a:pt x="271265" y="169383"/>
                    <a:pt x="258429" y="169383"/>
                  </a:cubicBezTo>
                  <a:cubicBezTo>
                    <a:pt x="258429" y="169383"/>
                    <a:pt x="258429" y="169383"/>
                    <a:pt x="216713" y="169383"/>
                  </a:cubicBezTo>
                  <a:close/>
                  <a:moveTo>
                    <a:pt x="162160" y="124679"/>
                  </a:moveTo>
                  <a:cubicBezTo>
                    <a:pt x="162160" y="124679"/>
                    <a:pt x="162160" y="124679"/>
                    <a:pt x="264847" y="124679"/>
                  </a:cubicBezTo>
                  <a:cubicBezTo>
                    <a:pt x="290519" y="124679"/>
                    <a:pt x="312982" y="131065"/>
                    <a:pt x="329026" y="143838"/>
                  </a:cubicBezTo>
                  <a:cubicBezTo>
                    <a:pt x="345071" y="156610"/>
                    <a:pt x="351489" y="178962"/>
                    <a:pt x="351489" y="204507"/>
                  </a:cubicBezTo>
                  <a:cubicBezTo>
                    <a:pt x="351489" y="236438"/>
                    <a:pt x="345071" y="258790"/>
                    <a:pt x="329026" y="271562"/>
                  </a:cubicBezTo>
                  <a:cubicBezTo>
                    <a:pt x="312982" y="284335"/>
                    <a:pt x="290519" y="290721"/>
                    <a:pt x="261638" y="290721"/>
                  </a:cubicBezTo>
                  <a:cubicBezTo>
                    <a:pt x="261638" y="290721"/>
                    <a:pt x="261638" y="290721"/>
                    <a:pt x="216713" y="290721"/>
                  </a:cubicBezTo>
                  <a:cubicBezTo>
                    <a:pt x="210295" y="290721"/>
                    <a:pt x="207086" y="293914"/>
                    <a:pt x="207086" y="300300"/>
                  </a:cubicBezTo>
                  <a:cubicBezTo>
                    <a:pt x="207086" y="300300"/>
                    <a:pt x="207086" y="300300"/>
                    <a:pt x="207086" y="376935"/>
                  </a:cubicBezTo>
                  <a:cubicBezTo>
                    <a:pt x="207086" y="380128"/>
                    <a:pt x="203877" y="383321"/>
                    <a:pt x="200668" y="383321"/>
                  </a:cubicBezTo>
                  <a:cubicBezTo>
                    <a:pt x="200668" y="383321"/>
                    <a:pt x="200668" y="383321"/>
                    <a:pt x="162160" y="383321"/>
                  </a:cubicBezTo>
                  <a:cubicBezTo>
                    <a:pt x="155742" y="383321"/>
                    <a:pt x="152533" y="380128"/>
                    <a:pt x="152533" y="376935"/>
                  </a:cubicBezTo>
                  <a:cubicBezTo>
                    <a:pt x="152533" y="376935"/>
                    <a:pt x="152533" y="376935"/>
                    <a:pt x="152533" y="131065"/>
                  </a:cubicBezTo>
                  <a:cubicBezTo>
                    <a:pt x="152533" y="127872"/>
                    <a:pt x="155742" y="124679"/>
                    <a:pt x="162160" y="124679"/>
                  </a:cubicBezTo>
                  <a:close/>
                  <a:moveTo>
                    <a:pt x="79164" y="80490"/>
                  </a:moveTo>
                  <a:lnTo>
                    <a:pt x="79164" y="425639"/>
                  </a:lnTo>
                  <a:cubicBezTo>
                    <a:pt x="79164" y="425639"/>
                    <a:pt x="79164" y="425639"/>
                    <a:pt x="424313" y="425639"/>
                  </a:cubicBezTo>
                  <a:cubicBezTo>
                    <a:pt x="424313" y="425639"/>
                    <a:pt x="424313" y="425639"/>
                    <a:pt x="424313" y="80490"/>
                  </a:cubicBezTo>
                  <a:cubicBezTo>
                    <a:pt x="424313" y="80490"/>
                    <a:pt x="424313" y="80490"/>
                    <a:pt x="79164" y="80490"/>
                  </a:cubicBezTo>
                  <a:close/>
                  <a:moveTo>
                    <a:pt x="72772" y="51728"/>
                  </a:moveTo>
                  <a:cubicBezTo>
                    <a:pt x="72772" y="51728"/>
                    <a:pt x="72772" y="51728"/>
                    <a:pt x="433901" y="51728"/>
                  </a:cubicBezTo>
                  <a:cubicBezTo>
                    <a:pt x="446684" y="51728"/>
                    <a:pt x="456271" y="61315"/>
                    <a:pt x="456271" y="74099"/>
                  </a:cubicBezTo>
                  <a:cubicBezTo>
                    <a:pt x="456271" y="74099"/>
                    <a:pt x="456271" y="74099"/>
                    <a:pt x="456271" y="435226"/>
                  </a:cubicBezTo>
                  <a:cubicBezTo>
                    <a:pt x="456271" y="448010"/>
                    <a:pt x="446684" y="457597"/>
                    <a:pt x="433901" y="457597"/>
                  </a:cubicBezTo>
                  <a:cubicBezTo>
                    <a:pt x="433901" y="457597"/>
                    <a:pt x="433901" y="457597"/>
                    <a:pt x="72772" y="457597"/>
                  </a:cubicBezTo>
                  <a:cubicBezTo>
                    <a:pt x="59989" y="457597"/>
                    <a:pt x="50402" y="448010"/>
                    <a:pt x="50402" y="435226"/>
                  </a:cubicBezTo>
                  <a:cubicBezTo>
                    <a:pt x="50402" y="435226"/>
                    <a:pt x="50402" y="435226"/>
                    <a:pt x="50402" y="74099"/>
                  </a:cubicBezTo>
                  <a:cubicBezTo>
                    <a:pt x="50402" y="61315"/>
                    <a:pt x="59989" y="51728"/>
                    <a:pt x="72772" y="51728"/>
                  </a:cubicBezTo>
                  <a:close/>
                  <a:moveTo>
                    <a:pt x="31949" y="31950"/>
                  </a:moveTo>
                  <a:cubicBezTo>
                    <a:pt x="31949" y="31950"/>
                    <a:pt x="31949" y="31950"/>
                    <a:pt x="31949" y="476050"/>
                  </a:cubicBezTo>
                  <a:cubicBezTo>
                    <a:pt x="31949" y="476050"/>
                    <a:pt x="31949" y="476050"/>
                    <a:pt x="476051" y="476050"/>
                  </a:cubicBezTo>
                  <a:lnTo>
                    <a:pt x="476051" y="31950"/>
                  </a:lnTo>
                  <a:cubicBezTo>
                    <a:pt x="476051" y="31950"/>
                    <a:pt x="476051" y="31950"/>
                    <a:pt x="31949" y="31950"/>
                  </a:cubicBezTo>
                  <a:close/>
                  <a:moveTo>
                    <a:pt x="25559" y="0"/>
                  </a:moveTo>
                  <a:cubicBezTo>
                    <a:pt x="25559" y="0"/>
                    <a:pt x="25559" y="0"/>
                    <a:pt x="482440" y="0"/>
                  </a:cubicBezTo>
                  <a:cubicBezTo>
                    <a:pt x="495220" y="0"/>
                    <a:pt x="508000" y="12780"/>
                    <a:pt x="508000" y="25560"/>
                  </a:cubicBezTo>
                  <a:cubicBezTo>
                    <a:pt x="508000" y="25560"/>
                    <a:pt x="508000" y="25560"/>
                    <a:pt x="508000" y="482440"/>
                  </a:cubicBezTo>
                  <a:cubicBezTo>
                    <a:pt x="508000" y="495220"/>
                    <a:pt x="495220" y="508000"/>
                    <a:pt x="482440" y="508000"/>
                  </a:cubicBezTo>
                  <a:cubicBezTo>
                    <a:pt x="482440" y="508000"/>
                    <a:pt x="482440" y="508000"/>
                    <a:pt x="25559" y="508000"/>
                  </a:cubicBezTo>
                  <a:cubicBezTo>
                    <a:pt x="12780" y="508000"/>
                    <a:pt x="0" y="495220"/>
                    <a:pt x="0" y="482440"/>
                  </a:cubicBezTo>
                  <a:cubicBezTo>
                    <a:pt x="0" y="482440"/>
                    <a:pt x="0" y="482440"/>
                    <a:pt x="0" y="25560"/>
                  </a:cubicBezTo>
                  <a:cubicBezTo>
                    <a:pt x="0" y="12780"/>
                    <a:pt x="12780" y="0"/>
                    <a:pt x="255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TextBox 37">
              <a:extLst>
                <a:ext uri="{FF2B5EF4-FFF2-40B4-BE49-F238E27FC236}">
                  <a16:creationId xmlns:a16="http://schemas.microsoft.com/office/drawing/2014/main" id="{E6A5D0C9-1FD4-4ADF-A35A-094195BC314B}"/>
                </a:ext>
              </a:extLst>
            </p:cNvPr>
            <p:cNvSpPr txBox="1"/>
            <p:nvPr/>
          </p:nvSpPr>
          <p:spPr>
            <a:xfrm flipH="1">
              <a:off x="6596286" y="1663272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业务熟练度欠缺</a:t>
              </a:r>
            </a:p>
          </p:txBody>
        </p: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3BFA5A55-8F53-4A4C-B369-D395C5779254}"/>
                </a:ext>
              </a:extLst>
            </p:cNvPr>
            <p:cNvSpPr txBox="1"/>
            <p:nvPr/>
          </p:nvSpPr>
          <p:spPr>
            <a:xfrm flipH="1">
              <a:off x="6596287" y="1917187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对项目组产品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组件不够了解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需要尽快熟悉</a:t>
              </a:r>
            </a:p>
          </p:txBody>
        </p:sp>
        <p:sp>
          <p:nvSpPr>
            <p:cNvPr id="28" name="TextBox 41">
              <a:extLst>
                <a:ext uri="{FF2B5EF4-FFF2-40B4-BE49-F238E27FC236}">
                  <a16:creationId xmlns:a16="http://schemas.microsoft.com/office/drawing/2014/main" id="{11C497FA-73AA-411D-B23E-EFFA9DC9F055}"/>
                </a:ext>
              </a:extLst>
            </p:cNvPr>
            <p:cNvSpPr txBox="1"/>
            <p:nvPr/>
          </p:nvSpPr>
          <p:spPr>
            <a:xfrm flipH="1">
              <a:off x="6596286" y="2677201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技术深度宽度</a:t>
              </a:r>
            </a:p>
          </p:txBody>
        </p:sp>
        <p:sp>
          <p:nvSpPr>
            <p:cNvPr id="29" name="TextBox 42">
              <a:extLst>
                <a:ext uri="{FF2B5EF4-FFF2-40B4-BE49-F238E27FC236}">
                  <a16:creationId xmlns:a16="http://schemas.microsoft.com/office/drawing/2014/main" id="{3DB631E4-8EE1-4756-86FE-D5DDE9C7A988}"/>
                </a:ext>
              </a:extLst>
            </p:cNvPr>
            <p:cNvSpPr txBox="1"/>
            <p:nvPr/>
          </p:nvSpPr>
          <p:spPr>
            <a:xfrm flipH="1">
              <a:off x="6596287" y="2931116"/>
              <a:ext cx="1891160" cy="401648"/>
            </a:xfrm>
            <a:prstGeom prst="rect">
              <a:avLst/>
            </a:prstGeom>
            <a:noFill/>
          </p:spPr>
          <p:txBody>
            <a:bodyPr wrap="square">
              <a:normAutofit fontScale="85000" lnSpcReduction="200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技术栈待持续扩展</a:t>
              </a:r>
              <a:r>
                <a:rPr lang="en-US" altLang="zh-CN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需要对重点框架加深了解</a:t>
              </a:r>
              <a:r>
                <a:rPr lang="en-US" altLang="zh-CN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lang="zh-CN" altLang="en-US" sz="1200" dirty="0">
                  <a:solidFill>
                    <a:prstClr val="black">
                      <a:lumMod val="100000"/>
                    </a:prstClr>
                  </a:solidFill>
                  <a:latin typeface="微软雅黑" panose="020F0502020204030204"/>
                  <a:ea typeface="微软雅黑"/>
                  <a:cs typeface="+mn-ea"/>
                  <a:sym typeface="+mn-lt"/>
                </a:rPr>
                <a:t>深入底层原理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100000"/>
                  </a:prstClr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0" name="TextBox 45">
              <a:extLst>
                <a:ext uri="{FF2B5EF4-FFF2-40B4-BE49-F238E27FC236}">
                  <a16:creationId xmlns:a16="http://schemas.microsoft.com/office/drawing/2014/main" id="{16CCF49D-9D4F-44B5-9D99-EF2E35F105C5}"/>
                </a:ext>
              </a:extLst>
            </p:cNvPr>
            <p:cNvSpPr txBox="1"/>
            <p:nvPr/>
          </p:nvSpPr>
          <p:spPr>
            <a:xfrm flipH="1">
              <a:off x="6596286" y="3691129"/>
              <a:ext cx="1061829" cy="253916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145C5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总结沉淀不及时</a:t>
              </a:r>
            </a:p>
          </p:txBody>
        </p:sp>
        <p:sp>
          <p:nvSpPr>
            <p:cNvPr id="31" name="TextBox 47">
              <a:extLst>
                <a:ext uri="{FF2B5EF4-FFF2-40B4-BE49-F238E27FC236}">
                  <a16:creationId xmlns:a16="http://schemas.microsoft.com/office/drawing/2014/main" id="{5389CC48-613A-429E-9B8F-37637CC5D8E3}"/>
                </a:ext>
              </a:extLst>
            </p:cNvPr>
            <p:cNvSpPr txBox="1"/>
            <p:nvPr/>
          </p:nvSpPr>
          <p:spPr>
            <a:xfrm flipH="1">
              <a:off x="6596286" y="3945045"/>
              <a:ext cx="1891160" cy="658188"/>
            </a:xfrm>
            <a:prstGeom prst="rect">
              <a:avLst/>
            </a:prstGeom>
            <a:noFill/>
          </p:spPr>
          <p:txBody>
            <a:bodyPr wrap="square">
              <a:normAutofit fontScale="77500" lnSpcReduction="200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对于一些疑难杂症的解决或者方案的讨论应该及时复盘或总结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并且交流分享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持续改进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,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100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形成闭环</a:t>
              </a:r>
            </a:p>
          </p:txBody>
        </p:sp>
      </p:grpSp>
      <p:pic>
        <p:nvPicPr>
          <p:cNvPr id="33" name="Picture 2" descr="E:\PPT改稿\商务\6113596_231744383000_2.jpg">
            <a:extLst>
              <a:ext uri="{FF2B5EF4-FFF2-40B4-BE49-F238E27FC236}">
                <a16:creationId xmlns:a16="http://schemas.microsoft.com/office/drawing/2014/main" id="{8E0B7B2D-A520-4276-876C-FCBCB86D6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904" y="1554436"/>
            <a:ext cx="1730349" cy="251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B67CDBB-21CD-4669-B5C4-5EFB1471EC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F5C6A21-0D2B-45B3-95DB-23F572F426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552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9158"/>
    </mc:Choice>
    <mc:Fallback>
      <p:transition spd="slow" advClick="0" advTm="69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04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602764" y="21744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建议与展望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056F6AD-74E0-4041-92BE-EF677AC703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B4073D9F-295E-4ED2-9DF0-FBEF7AF15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5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51"/>
    </mc:Choice>
    <mc:Fallback>
      <p:transition spd="slow" advClick="0" advTm="1151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4169567" y="243575"/>
            <a:ext cx="800219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rgbClr val="4472C4">
                  <a:lumMod val="75000"/>
                </a:srgbClr>
              </a:buClr>
              <a:buSzPct val="145000"/>
              <a:buFont typeface="Arial" panose="020B0604020202020204"/>
              <a:buNone/>
              <a:tabLst/>
              <a:defRPr/>
            </a:pPr>
            <a:r>
              <a:rPr lang="zh-CN" altLang="en-US" sz="2400" dirty="0">
                <a:solidFill>
                  <a:srgbClr val="0145C5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建议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0145C5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A4BD83-5BAF-4307-BFC8-CD4AB67A2714}"/>
              </a:ext>
            </a:extLst>
          </p:cNvPr>
          <p:cNvGrpSpPr/>
          <p:nvPr/>
        </p:nvGrpSpPr>
        <p:grpSpPr>
          <a:xfrm>
            <a:off x="1187624" y="1681271"/>
            <a:ext cx="6794217" cy="2428130"/>
            <a:chOff x="1030515" y="2091133"/>
            <a:chExt cx="10149523" cy="3388071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F2C79689-DD21-4EE7-A39F-E47A2BA22449}"/>
                </a:ext>
              </a:extLst>
            </p:cNvPr>
            <p:cNvGrpSpPr/>
            <p:nvPr/>
          </p:nvGrpSpPr>
          <p:grpSpPr>
            <a:xfrm>
              <a:off x="1030515" y="2091133"/>
              <a:ext cx="10149523" cy="3388071"/>
              <a:chOff x="1030515" y="2091133"/>
              <a:chExt cx="10149523" cy="3388071"/>
            </a:xfrm>
          </p:grpSpPr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3A6D5649-FE0F-48B2-BCF5-526BD5574891}"/>
                  </a:ext>
                </a:extLst>
              </p:cNvPr>
              <p:cNvGrpSpPr/>
              <p:nvPr/>
            </p:nvGrpSpPr>
            <p:grpSpPr>
              <a:xfrm>
                <a:off x="4561644" y="2091133"/>
                <a:ext cx="3059438" cy="3388071"/>
                <a:chOff x="4660471" y="2197014"/>
                <a:chExt cx="2862378" cy="3169844"/>
              </a:xfrm>
            </p:grpSpPr>
            <p:sp>
              <p:nvSpPr>
                <p:cNvPr id="50" name="矩形: 剪去单角 444">
                  <a:extLst>
                    <a:ext uri="{FF2B5EF4-FFF2-40B4-BE49-F238E27FC236}">
                      <a16:creationId xmlns:a16="http://schemas.microsoft.com/office/drawing/2014/main" id="{5D29C903-789B-4ACB-957E-D9DCAF8BB25E}"/>
                    </a:ext>
                  </a:extLst>
                </p:cNvPr>
                <p:cNvSpPr/>
                <p:nvPr/>
              </p:nvSpPr>
              <p:spPr>
                <a:xfrm>
                  <a:off x="4660471" y="2197014"/>
                  <a:ext cx="2853696" cy="3161994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7DE7C1FA-670F-450A-BF4E-0055BCEFDA64}"/>
                    </a:ext>
                  </a:extLst>
                </p:cNvPr>
                <p:cNvSpPr/>
                <p:nvPr/>
              </p:nvSpPr>
              <p:spPr>
                <a:xfrm>
                  <a:off x="4669153" y="5243677"/>
                  <a:ext cx="2853695" cy="123181"/>
                </a:xfrm>
                <a:prstGeom prst="rect">
                  <a:avLst/>
                </a:pr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任意多边形: 形状 445">
                  <a:extLst>
                    <a:ext uri="{FF2B5EF4-FFF2-40B4-BE49-F238E27FC236}">
                      <a16:creationId xmlns:a16="http://schemas.microsoft.com/office/drawing/2014/main" id="{928B018E-A9AF-4AEB-A77E-BEAE47C9BC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2874" y="2204864"/>
                  <a:ext cx="719975" cy="719975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F0502020204030204"/>
                      <a:ea typeface="微软雅黑"/>
                      <a:cs typeface="+mn-ea"/>
                      <a:sym typeface="+mn-lt"/>
                    </a:rPr>
                    <a:t>2</a:t>
                  </a:r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6421025-8F7B-4551-AAA2-8AB6EF54DA3C}"/>
                  </a:ext>
                </a:extLst>
              </p:cNvPr>
              <p:cNvGrpSpPr/>
              <p:nvPr/>
            </p:nvGrpSpPr>
            <p:grpSpPr>
              <a:xfrm>
                <a:off x="1030515" y="2099523"/>
                <a:ext cx="3050159" cy="3379680"/>
                <a:chOff x="247577" y="3140968"/>
                <a:chExt cx="2501994" cy="2772295"/>
              </a:xfrm>
            </p:grpSpPr>
            <p:sp>
              <p:nvSpPr>
                <p:cNvPr id="47" name="矩形: 剪去单角 437">
                  <a:extLst>
                    <a:ext uri="{FF2B5EF4-FFF2-40B4-BE49-F238E27FC236}">
                      <a16:creationId xmlns:a16="http://schemas.microsoft.com/office/drawing/2014/main" id="{38D94D2A-9C29-45A6-B291-087D20355F65}"/>
                    </a:ext>
                  </a:extLst>
                </p:cNvPr>
                <p:cNvSpPr/>
                <p:nvPr/>
              </p:nvSpPr>
              <p:spPr>
                <a:xfrm>
                  <a:off x="247577" y="3140968"/>
                  <a:ext cx="2501992" cy="2772295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2B85BE41-DC69-4F21-BB50-DD2BB4346527}"/>
                    </a:ext>
                  </a:extLst>
                </p:cNvPr>
                <p:cNvSpPr/>
                <p:nvPr/>
              </p:nvSpPr>
              <p:spPr>
                <a:xfrm>
                  <a:off x="247578" y="5805263"/>
                  <a:ext cx="2501992" cy="108000"/>
                </a:xfrm>
                <a:prstGeom prst="rect">
                  <a:avLst/>
                </a:pr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任意多边形: 形状 438">
                  <a:extLst>
                    <a:ext uri="{FF2B5EF4-FFF2-40B4-BE49-F238E27FC236}">
                      <a16:creationId xmlns:a16="http://schemas.microsoft.com/office/drawing/2014/main" id="{4B8A2A0E-2B72-4A9E-A33A-EEF5098B1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329" y="3140968"/>
                  <a:ext cx="631242" cy="631242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F0502020204030204"/>
                      <a:ea typeface="微软雅黑"/>
                      <a:cs typeface="+mn-ea"/>
                      <a:sym typeface="+mn-lt"/>
                    </a:rPr>
                    <a:t>1</a:t>
                  </a:r>
                </a:p>
              </p:txBody>
            </p:sp>
          </p:grp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E95C812A-5901-4826-99E2-007D822F24D8}"/>
                  </a:ext>
                </a:extLst>
              </p:cNvPr>
              <p:cNvGrpSpPr/>
              <p:nvPr/>
            </p:nvGrpSpPr>
            <p:grpSpPr>
              <a:xfrm>
                <a:off x="8111329" y="2092067"/>
                <a:ext cx="3068709" cy="3387136"/>
                <a:chOff x="247578" y="3134852"/>
                <a:chExt cx="2517210" cy="2778411"/>
              </a:xfrm>
            </p:grpSpPr>
            <p:sp>
              <p:nvSpPr>
                <p:cNvPr id="44" name="矩形: 剪去单角 455">
                  <a:extLst>
                    <a:ext uri="{FF2B5EF4-FFF2-40B4-BE49-F238E27FC236}">
                      <a16:creationId xmlns:a16="http://schemas.microsoft.com/office/drawing/2014/main" id="{58C1865F-D763-49D0-99AB-27FEF0AFB6A3}"/>
                    </a:ext>
                  </a:extLst>
                </p:cNvPr>
                <p:cNvSpPr/>
                <p:nvPr/>
              </p:nvSpPr>
              <p:spPr>
                <a:xfrm>
                  <a:off x="262796" y="3134852"/>
                  <a:ext cx="2501992" cy="2772295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1F0257BC-9FF5-4C07-8A87-CB75A85AF05E}"/>
                    </a:ext>
                  </a:extLst>
                </p:cNvPr>
                <p:cNvSpPr/>
                <p:nvPr/>
              </p:nvSpPr>
              <p:spPr>
                <a:xfrm>
                  <a:off x="247578" y="5805263"/>
                  <a:ext cx="2501992" cy="108000"/>
                </a:xfrm>
                <a:prstGeom prst="rect">
                  <a:avLst/>
                </a:pr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任意多边形: 形状 456">
                  <a:extLst>
                    <a:ext uri="{FF2B5EF4-FFF2-40B4-BE49-F238E27FC236}">
                      <a16:creationId xmlns:a16="http://schemas.microsoft.com/office/drawing/2014/main" id="{5FEBD9F8-DCF4-4779-B532-8E78C4D181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8329" y="3140968"/>
                  <a:ext cx="631242" cy="631242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0145C5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F0502020204030204"/>
                      <a:ea typeface="微软雅黑"/>
                      <a:cs typeface="+mn-ea"/>
                      <a:sym typeface="+mn-lt"/>
                    </a:rPr>
                    <a:t>3</a:t>
                  </a:r>
                </a:p>
              </p:txBody>
            </p:sp>
          </p:grp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DEA71DD4-DB02-433D-A011-8D4715F24AB5}"/>
                </a:ext>
              </a:extLst>
            </p:cNvPr>
            <p:cNvGrpSpPr/>
            <p:nvPr/>
          </p:nvGrpSpPr>
          <p:grpSpPr>
            <a:xfrm>
              <a:off x="1173285" y="2912802"/>
              <a:ext cx="2742361" cy="2398615"/>
              <a:chOff x="796336" y="3005223"/>
              <a:chExt cx="2742361" cy="239861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9924F21E-E5F4-4BD5-A8A5-5BAE1CB502EC}"/>
                  </a:ext>
                </a:extLst>
              </p:cNvPr>
              <p:cNvSpPr/>
              <p:nvPr/>
            </p:nvSpPr>
            <p:spPr>
              <a:xfrm>
                <a:off x="796336" y="3881784"/>
                <a:ext cx="2742361" cy="152205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现在每个组之间会有技术分享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但存档方式大都仅是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ppt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文档的方式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是否可以以录频方式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方便我们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跨技术栈学习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818DFD0E-F24B-4F98-850E-4CAC50FF6DE2}"/>
                  </a:ext>
                </a:extLst>
              </p:cNvPr>
              <p:cNvSpPr/>
              <p:nvPr/>
            </p:nvSpPr>
            <p:spPr>
              <a:xfrm>
                <a:off x="835837" y="3005223"/>
                <a:ext cx="2571335" cy="86910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45C5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加强跨组跨技术栈的分享</a:t>
                </a: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BB98850-C043-4C98-BBCB-1974B11C1B13}"/>
                </a:ext>
              </a:extLst>
            </p:cNvPr>
            <p:cNvGrpSpPr/>
            <p:nvPr/>
          </p:nvGrpSpPr>
          <p:grpSpPr>
            <a:xfrm>
              <a:off x="4664808" y="2893413"/>
              <a:ext cx="2830373" cy="2338280"/>
              <a:chOff x="747452" y="2985834"/>
              <a:chExt cx="2830373" cy="2338280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793DFD7-A9A6-4CFC-8373-D235A2D7C407}"/>
                  </a:ext>
                </a:extLst>
              </p:cNvPr>
              <p:cNvSpPr/>
              <p:nvPr/>
            </p:nvSpPr>
            <p:spPr>
              <a:xfrm>
                <a:off x="747455" y="3802061"/>
                <a:ext cx="2830370" cy="152205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现在业务部门发布新版本时</a:t>
                </a:r>
                <a:r>
                  <a:rPr lang="en-US" altLang="zh-CN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会给技术服务培训</a:t>
                </a:r>
                <a:r>
                  <a:rPr lang="en-US" altLang="zh-CN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这种培训过程能否有录制</a:t>
                </a:r>
                <a:r>
                  <a:rPr lang="en-US" altLang="zh-CN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lang="zh-CN" altLang="en-US" sz="11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 方便我们新进入项目组的人能快速熟悉业务</a:t>
                </a:r>
                <a:endPara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F393A1D4-BEC4-4C91-846A-2B5731E4040D}"/>
                  </a:ext>
                </a:extLst>
              </p:cNvPr>
              <p:cNvSpPr/>
              <p:nvPr/>
            </p:nvSpPr>
            <p:spPr>
              <a:xfrm>
                <a:off x="747452" y="2985834"/>
                <a:ext cx="2668899" cy="8691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45C5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加强业务部门业务分享</a:t>
                </a: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E3CCB4E2-993E-4DB0-BAB5-5B56E2B01C31}"/>
                </a:ext>
              </a:extLst>
            </p:cNvPr>
            <p:cNvGrpSpPr/>
            <p:nvPr/>
          </p:nvGrpSpPr>
          <p:grpSpPr>
            <a:xfrm>
              <a:off x="8335366" y="2957670"/>
              <a:ext cx="2703112" cy="1811970"/>
              <a:chOff x="874710" y="3050091"/>
              <a:chExt cx="2703112" cy="181197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AF436D-DB9F-455B-A09B-11105805A3AC}"/>
                  </a:ext>
                </a:extLst>
              </p:cNvPr>
              <p:cNvSpPr/>
              <p:nvPr/>
            </p:nvSpPr>
            <p:spPr>
              <a:xfrm>
                <a:off x="874710" y="3906885"/>
                <a:ext cx="2703112" cy="95517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目前天天向上主要是考试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,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能不能考试之前先配上视频</a:t>
                </a: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+</a:t>
                </a:r>
                <a:r>
                  <a:rPr kumimoji="0" lang="zh-CN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文档形式的培训</a:t>
                </a: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EBBB2F5B-CB4C-4302-B4F5-167D37509A42}"/>
                  </a:ext>
                </a:extLst>
              </p:cNvPr>
              <p:cNvSpPr/>
              <p:nvPr/>
            </p:nvSpPr>
            <p:spPr>
              <a:xfrm>
                <a:off x="913964" y="3050091"/>
                <a:ext cx="2624608" cy="86910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145C5"/>
                    </a:solidFill>
                    <a:effectLst/>
                    <a:uLnTx/>
                    <a:uFillTx/>
                    <a:latin typeface="微软雅黑" panose="020F0502020204030204"/>
                    <a:ea typeface="微软雅黑"/>
                    <a:cs typeface="+mn-ea"/>
                    <a:sym typeface="+mn-lt"/>
                  </a:rPr>
                  <a:t>丰富天天向上的学习模式</a:t>
                </a:r>
              </a:p>
            </p:txBody>
          </p:sp>
        </p:grpSp>
        <p:sp>
          <p:nvSpPr>
            <p:cNvPr id="32" name="任意多边形: 形状 43">
              <a:extLst>
                <a:ext uri="{FF2B5EF4-FFF2-40B4-BE49-F238E27FC236}">
                  <a16:creationId xmlns:a16="http://schemas.microsoft.com/office/drawing/2014/main" id="{237BFF1B-BE74-486E-BAEE-2C2BFF59F963}"/>
                </a:ext>
              </a:extLst>
            </p:cNvPr>
            <p:cNvSpPr/>
            <p:nvPr/>
          </p:nvSpPr>
          <p:spPr>
            <a:xfrm>
              <a:off x="5617677" y="2431374"/>
              <a:ext cx="437690" cy="43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9313" y="4353"/>
                  </a:moveTo>
                  <a:lnTo>
                    <a:pt x="16178" y="7496"/>
                  </a:lnTo>
                  <a:cubicBezTo>
                    <a:pt x="16034" y="7640"/>
                    <a:pt x="15980" y="7851"/>
                    <a:pt x="16036" y="8047"/>
                  </a:cubicBezTo>
                  <a:lnTo>
                    <a:pt x="18732" y="17470"/>
                  </a:lnTo>
                  <a:cubicBezTo>
                    <a:pt x="18788" y="17666"/>
                    <a:pt x="18734" y="17878"/>
                    <a:pt x="18590" y="18022"/>
                  </a:cubicBezTo>
                  <a:lnTo>
                    <a:pt x="17170" y="19445"/>
                  </a:lnTo>
                  <a:cubicBezTo>
                    <a:pt x="17059" y="19556"/>
                    <a:pt x="16916" y="19609"/>
                    <a:pt x="16775" y="19609"/>
                  </a:cubicBezTo>
                  <a:cubicBezTo>
                    <a:pt x="16581" y="19609"/>
                    <a:pt x="16390" y="19510"/>
                    <a:pt x="16285" y="19322"/>
                  </a:cubicBezTo>
                  <a:lnTo>
                    <a:pt x="12375" y="12317"/>
                  </a:lnTo>
                  <a:cubicBezTo>
                    <a:pt x="12271" y="12129"/>
                    <a:pt x="12079" y="12029"/>
                    <a:pt x="11886" y="12029"/>
                  </a:cubicBezTo>
                  <a:cubicBezTo>
                    <a:pt x="11744" y="12029"/>
                    <a:pt x="11602" y="12083"/>
                    <a:pt x="11491" y="12194"/>
                  </a:cubicBezTo>
                  <a:lnTo>
                    <a:pt x="8519" y="15172"/>
                  </a:lnTo>
                  <a:cubicBezTo>
                    <a:pt x="8388" y="15304"/>
                    <a:pt x="8330" y="15492"/>
                    <a:pt x="8365" y="15674"/>
                  </a:cubicBezTo>
                  <a:lnTo>
                    <a:pt x="8996" y="18989"/>
                  </a:lnTo>
                  <a:cubicBezTo>
                    <a:pt x="9031" y="19171"/>
                    <a:pt x="8973" y="19359"/>
                    <a:pt x="8842" y="19491"/>
                  </a:cubicBezTo>
                  <a:lnTo>
                    <a:pt x="8441" y="19893"/>
                  </a:lnTo>
                  <a:cubicBezTo>
                    <a:pt x="8330" y="20004"/>
                    <a:pt x="8187" y="20058"/>
                    <a:pt x="8046" y="20058"/>
                  </a:cubicBezTo>
                  <a:cubicBezTo>
                    <a:pt x="7852" y="20058"/>
                    <a:pt x="7661" y="19958"/>
                    <a:pt x="7556" y="19770"/>
                  </a:cubicBezTo>
                  <a:lnTo>
                    <a:pt x="5577" y="16226"/>
                  </a:lnTo>
                  <a:cubicBezTo>
                    <a:pt x="5526" y="16136"/>
                    <a:pt x="5452" y="16061"/>
                    <a:pt x="5362" y="16010"/>
                  </a:cubicBezTo>
                  <a:lnTo>
                    <a:pt x="1826" y="14027"/>
                  </a:lnTo>
                  <a:cubicBezTo>
                    <a:pt x="1502" y="13845"/>
                    <a:pt x="1441" y="13403"/>
                    <a:pt x="1703" y="13141"/>
                  </a:cubicBezTo>
                  <a:lnTo>
                    <a:pt x="2105" y="12738"/>
                  </a:lnTo>
                  <a:cubicBezTo>
                    <a:pt x="2211" y="12632"/>
                    <a:pt x="2354" y="12574"/>
                    <a:pt x="2501" y="12574"/>
                  </a:cubicBezTo>
                  <a:cubicBezTo>
                    <a:pt x="2536" y="12574"/>
                    <a:pt x="2571" y="12577"/>
                    <a:pt x="2606" y="12584"/>
                  </a:cubicBezTo>
                  <a:lnTo>
                    <a:pt x="5913" y="13216"/>
                  </a:lnTo>
                  <a:cubicBezTo>
                    <a:pt x="5948" y="13223"/>
                    <a:pt x="5983" y="13226"/>
                    <a:pt x="6018" y="13226"/>
                  </a:cubicBezTo>
                  <a:cubicBezTo>
                    <a:pt x="6165" y="13226"/>
                    <a:pt x="6308" y="13168"/>
                    <a:pt x="6414" y="13062"/>
                  </a:cubicBezTo>
                  <a:lnTo>
                    <a:pt x="9385" y="10083"/>
                  </a:lnTo>
                  <a:cubicBezTo>
                    <a:pt x="9648" y="9820"/>
                    <a:pt x="9587" y="9379"/>
                    <a:pt x="9263" y="9197"/>
                  </a:cubicBezTo>
                  <a:lnTo>
                    <a:pt x="2273" y="5278"/>
                  </a:lnTo>
                  <a:cubicBezTo>
                    <a:pt x="1949" y="5097"/>
                    <a:pt x="1888" y="4655"/>
                    <a:pt x="2150" y="4392"/>
                  </a:cubicBezTo>
                  <a:lnTo>
                    <a:pt x="3571" y="2968"/>
                  </a:lnTo>
                  <a:cubicBezTo>
                    <a:pt x="3677" y="2862"/>
                    <a:pt x="3820" y="2804"/>
                    <a:pt x="3966" y="2804"/>
                  </a:cubicBezTo>
                  <a:cubicBezTo>
                    <a:pt x="4018" y="2804"/>
                    <a:pt x="4070" y="2811"/>
                    <a:pt x="4121" y="2826"/>
                  </a:cubicBezTo>
                  <a:lnTo>
                    <a:pt x="13523" y="5528"/>
                  </a:lnTo>
                  <a:cubicBezTo>
                    <a:pt x="13574" y="5543"/>
                    <a:pt x="13625" y="5550"/>
                    <a:pt x="13677" y="5550"/>
                  </a:cubicBezTo>
                  <a:cubicBezTo>
                    <a:pt x="13823" y="5550"/>
                    <a:pt x="13966" y="5493"/>
                    <a:pt x="14073" y="5386"/>
                  </a:cubicBezTo>
                  <a:lnTo>
                    <a:pt x="17208" y="2243"/>
                  </a:lnTo>
                  <a:cubicBezTo>
                    <a:pt x="17593" y="1857"/>
                    <a:pt x="18321" y="1542"/>
                    <a:pt x="18937" y="1542"/>
                  </a:cubicBezTo>
                  <a:cubicBezTo>
                    <a:pt x="19252" y="1542"/>
                    <a:pt x="19538" y="1624"/>
                    <a:pt x="19734" y="1821"/>
                  </a:cubicBezTo>
                  <a:cubicBezTo>
                    <a:pt x="20316" y="2404"/>
                    <a:pt x="19895" y="3770"/>
                    <a:pt x="19313" y="4353"/>
                  </a:cubicBezTo>
                  <a:cubicBezTo>
                    <a:pt x="19313" y="4353"/>
                    <a:pt x="19313" y="4353"/>
                    <a:pt x="19313" y="4353"/>
                  </a:cubicBezTo>
                  <a:close/>
                  <a:moveTo>
                    <a:pt x="20822" y="731"/>
                  </a:moveTo>
                  <a:cubicBezTo>
                    <a:pt x="20557" y="465"/>
                    <a:pt x="20235" y="268"/>
                    <a:pt x="19866" y="145"/>
                  </a:cubicBezTo>
                  <a:cubicBezTo>
                    <a:pt x="19578" y="49"/>
                    <a:pt x="19266" y="0"/>
                    <a:pt x="18937" y="0"/>
                  </a:cubicBezTo>
                  <a:cubicBezTo>
                    <a:pt x="18441" y="0"/>
                    <a:pt x="17909" y="111"/>
                    <a:pt x="17399" y="322"/>
                  </a:cubicBezTo>
                  <a:cubicBezTo>
                    <a:pt x="16897" y="530"/>
                    <a:pt x="16455" y="817"/>
                    <a:pt x="16120" y="1153"/>
                  </a:cubicBezTo>
                  <a:lnTo>
                    <a:pt x="13392" y="3887"/>
                  </a:lnTo>
                  <a:lnTo>
                    <a:pt x="4545" y="1343"/>
                  </a:lnTo>
                  <a:cubicBezTo>
                    <a:pt x="4357" y="1289"/>
                    <a:pt x="4162" y="1262"/>
                    <a:pt x="3966" y="1262"/>
                  </a:cubicBezTo>
                  <a:cubicBezTo>
                    <a:pt x="3691" y="1262"/>
                    <a:pt x="3423" y="1315"/>
                    <a:pt x="3169" y="1420"/>
                  </a:cubicBezTo>
                  <a:cubicBezTo>
                    <a:pt x="2911" y="1526"/>
                    <a:pt x="2680" y="1680"/>
                    <a:pt x="2482" y="1878"/>
                  </a:cubicBezTo>
                  <a:lnTo>
                    <a:pt x="1062" y="3301"/>
                  </a:lnTo>
                  <a:cubicBezTo>
                    <a:pt x="828" y="3536"/>
                    <a:pt x="650" y="3827"/>
                    <a:pt x="549" y="4142"/>
                  </a:cubicBezTo>
                  <a:cubicBezTo>
                    <a:pt x="452" y="4442"/>
                    <a:pt x="424" y="4765"/>
                    <a:pt x="467" y="5077"/>
                  </a:cubicBezTo>
                  <a:cubicBezTo>
                    <a:pt x="511" y="5389"/>
                    <a:pt x="625" y="5693"/>
                    <a:pt x="799" y="5955"/>
                  </a:cubicBezTo>
                  <a:cubicBezTo>
                    <a:pt x="982" y="6230"/>
                    <a:pt x="1232" y="6462"/>
                    <a:pt x="1522" y="6624"/>
                  </a:cubicBezTo>
                  <a:lnTo>
                    <a:pt x="7382" y="9910"/>
                  </a:lnTo>
                  <a:lnTo>
                    <a:pt x="5692" y="11604"/>
                  </a:lnTo>
                  <a:lnTo>
                    <a:pt x="2894" y="11069"/>
                  </a:lnTo>
                  <a:cubicBezTo>
                    <a:pt x="2765" y="11044"/>
                    <a:pt x="2632" y="11031"/>
                    <a:pt x="2501" y="11031"/>
                  </a:cubicBezTo>
                  <a:cubicBezTo>
                    <a:pt x="2225" y="11031"/>
                    <a:pt x="1956" y="11085"/>
                    <a:pt x="1701" y="11190"/>
                  </a:cubicBezTo>
                  <a:cubicBezTo>
                    <a:pt x="1444" y="11296"/>
                    <a:pt x="1213" y="11450"/>
                    <a:pt x="1017" y="11647"/>
                  </a:cubicBezTo>
                  <a:lnTo>
                    <a:pt x="615" y="12050"/>
                  </a:lnTo>
                  <a:cubicBezTo>
                    <a:pt x="380" y="12285"/>
                    <a:pt x="203" y="12576"/>
                    <a:pt x="101" y="12891"/>
                  </a:cubicBezTo>
                  <a:cubicBezTo>
                    <a:pt x="5" y="13191"/>
                    <a:pt x="-23" y="13513"/>
                    <a:pt x="20" y="13826"/>
                  </a:cubicBezTo>
                  <a:cubicBezTo>
                    <a:pt x="63" y="14138"/>
                    <a:pt x="178" y="14441"/>
                    <a:pt x="352" y="14703"/>
                  </a:cubicBezTo>
                  <a:cubicBezTo>
                    <a:pt x="535" y="14979"/>
                    <a:pt x="785" y="15210"/>
                    <a:pt x="1074" y="15373"/>
                  </a:cubicBezTo>
                  <a:lnTo>
                    <a:pt x="4369" y="17221"/>
                  </a:lnTo>
                  <a:lnTo>
                    <a:pt x="6213" y="20524"/>
                  </a:lnTo>
                  <a:cubicBezTo>
                    <a:pt x="6584" y="21188"/>
                    <a:pt x="7286" y="21600"/>
                    <a:pt x="8046" y="21600"/>
                  </a:cubicBezTo>
                  <a:cubicBezTo>
                    <a:pt x="8606" y="21600"/>
                    <a:pt x="9132" y="21381"/>
                    <a:pt x="9529" y="20984"/>
                  </a:cubicBezTo>
                  <a:lnTo>
                    <a:pt x="9930" y="20581"/>
                  </a:lnTo>
                  <a:cubicBezTo>
                    <a:pt x="10422" y="20088"/>
                    <a:pt x="10638" y="19385"/>
                    <a:pt x="10508" y="18700"/>
                  </a:cubicBezTo>
                  <a:lnTo>
                    <a:pt x="9974" y="15896"/>
                  </a:lnTo>
                  <a:lnTo>
                    <a:pt x="11664" y="14201"/>
                  </a:lnTo>
                  <a:lnTo>
                    <a:pt x="14942" y="20075"/>
                  </a:lnTo>
                  <a:cubicBezTo>
                    <a:pt x="15313" y="20739"/>
                    <a:pt x="16015" y="21152"/>
                    <a:pt x="16775" y="21152"/>
                  </a:cubicBezTo>
                  <a:cubicBezTo>
                    <a:pt x="17335" y="21152"/>
                    <a:pt x="17861" y="20933"/>
                    <a:pt x="18258" y="20536"/>
                  </a:cubicBezTo>
                  <a:lnTo>
                    <a:pt x="19678" y="19113"/>
                  </a:lnTo>
                  <a:cubicBezTo>
                    <a:pt x="20217" y="18572"/>
                    <a:pt x="20422" y="17780"/>
                    <a:pt x="20211" y="17045"/>
                  </a:cubicBezTo>
                  <a:lnTo>
                    <a:pt x="17674" y="8178"/>
                  </a:lnTo>
                  <a:lnTo>
                    <a:pt x="20402" y="5443"/>
                  </a:lnTo>
                  <a:cubicBezTo>
                    <a:pt x="20900" y="4943"/>
                    <a:pt x="21298" y="4185"/>
                    <a:pt x="21464" y="3413"/>
                  </a:cubicBezTo>
                  <a:cubicBezTo>
                    <a:pt x="21559" y="2971"/>
                    <a:pt x="21577" y="2546"/>
                    <a:pt x="21517" y="2149"/>
                  </a:cubicBezTo>
                  <a:cubicBezTo>
                    <a:pt x="21432" y="1592"/>
                    <a:pt x="21192" y="1102"/>
                    <a:pt x="20822" y="731"/>
                  </a:cubicBezTo>
                  <a:cubicBezTo>
                    <a:pt x="20822" y="731"/>
                    <a:pt x="20822" y="731"/>
                    <a:pt x="20822" y="73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" name="任意多边形: 形状 41">
              <a:extLst>
                <a:ext uri="{FF2B5EF4-FFF2-40B4-BE49-F238E27FC236}">
                  <a16:creationId xmlns:a16="http://schemas.microsoft.com/office/drawing/2014/main" id="{266E97D5-622C-4B2D-8C46-CF38A53883C7}"/>
                </a:ext>
              </a:extLst>
            </p:cNvPr>
            <p:cNvSpPr/>
            <p:nvPr/>
          </p:nvSpPr>
          <p:spPr>
            <a:xfrm>
              <a:off x="2026602" y="2453586"/>
              <a:ext cx="471852" cy="38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" y="0"/>
                  </a:moveTo>
                  <a:cubicBezTo>
                    <a:pt x="912" y="0"/>
                    <a:pt x="0" y="1122"/>
                    <a:pt x="0" y="2491"/>
                  </a:cubicBezTo>
                  <a:lnTo>
                    <a:pt x="0" y="11634"/>
                  </a:lnTo>
                  <a:cubicBezTo>
                    <a:pt x="0" y="13008"/>
                    <a:pt x="912" y="14134"/>
                    <a:pt x="2024" y="14134"/>
                  </a:cubicBezTo>
                  <a:lnTo>
                    <a:pt x="2024" y="16617"/>
                  </a:lnTo>
                  <a:cubicBezTo>
                    <a:pt x="2024" y="17994"/>
                    <a:pt x="2935" y="19109"/>
                    <a:pt x="4049" y="19109"/>
                  </a:cubicBezTo>
                  <a:lnTo>
                    <a:pt x="4822" y="19109"/>
                  </a:lnTo>
                  <a:cubicBezTo>
                    <a:pt x="5125" y="20540"/>
                    <a:pt x="6166" y="21600"/>
                    <a:pt x="7423" y="21600"/>
                  </a:cubicBezTo>
                  <a:cubicBezTo>
                    <a:pt x="8673" y="21600"/>
                    <a:pt x="9726" y="20540"/>
                    <a:pt x="10030" y="19109"/>
                  </a:cubicBezTo>
                  <a:lnTo>
                    <a:pt x="13594" y="19109"/>
                  </a:lnTo>
                  <a:cubicBezTo>
                    <a:pt x="13897" y="20540"/>
                    <a:pt x="14942" y="21600"/>
                    <a:pt x="16202" y="21600"/>
                  </a:cubicBezTo>
                  <a:cubicBezTo>
                    <a:pt x="17449" y="21600"/>
                    <a:pt x="18498" y="20540"/>
                    <a:pt x="18803" y="19109"/>
                  </a:cubicBezTo>
                  <a:lnTo>
                    <a:pt x="19576" y="19109"/>
                  </a:lnTo>
                  <a:cubicBezTo>
                    <a:pt x="20692" y="19109"/>
                    <a:pt x="21600" y="17994"/>
                    <a:pt x="21600" y="16617"/>
                  </a:cubicBezTo>
                  <a:lnTo>
                    <a:pt x="21600" y="11634"/>
                  </a:lnTo>
                  <a:cubicBezTo>
                    <a:pt x="21600" y="11142"/>
                    <a:pt x="21482" y="10663"/>
                    <a:pt x="21259" y="10248"/>
                  </a:cubicBezTo>
                  <a:lnTo>
                    <a:pt x="18554" y="5265"/>
                  </a:lnTo>
                  <a:cubicBezTo>
                    <a:pt x="18182" y="4566"/>
                    <a:pt x="17557" y="4160"/>
                    <a:pt x="16876" y="4160"/>
                  </a:cubicBezTo>
                  <a:lnTo>
                    <a:pt x="14177" y="4160"/>
                  </a:lnTo>
                  <a:lnTo>
                    <a:pt x="14177" y="2491"/>
                  </a:lnTo>
                  <a:cubicBezTo>
                    <a:pt x="14177" y="1122"/>
                    <a:pt x="13265" y="0"/>
                    <a:pt x="12146" y="0"/>
                  </a:cubicBezTo>
                  <a:lnTo>
                    <a:pt x="2024" y="0"/>
                  </a:lnTo>
                  <a:close/>
                  <a:moveTo>
                    <a:pt x="2024" y="1669"/>
                  </a:moveTo>
                  <a:lnTo>
                    <a:pt x="12146" y="1669"/>
                  </a:lnTo>
                  <a:cubicBezTo>
                    <a:pt x="12524" y="1669"/>
                    <a:pt x="12821" y="2034"/>
                    <a:pt x="12821" y="2491"/>
                  </a:cubicBezTo>
                  <a:lnTo>
                    <a:pt x="12821" y="11634"/>
                  </a:lnTo>
                  <a:cubicBezTo>
                    <a:pt x="12821" y="12090"/>
                    <a:pt x="12524" y="12465"/>
                    <a:pt x="12146" y="12465"/>
                  </a:cubicBezTo>
                  <a:cubicBezTo>
                    <a:pt x="12146" y="12465"/>
                    <a:pt x="2024" y="12465"/>
                    <a:pt x="2024" y="12465"/>
                  </a:cubicBezTo>
                  <a:cubicBezTo>
                    <a:pt x="1649" y="12465"/>
                    <a:pt x="1350" y="12090"/>
                    <a:pt x="1350" y="11634"/>
                  </a:cubicBezTo>
                  <a:lnTo>
                    <a:pt x="1350" y="2491"/>
                  </a:lnTo>
                  <a:cubicBezTo>
                    <a:pt x="1350" y="2034"/>
                    <a:pt x="1649" y="1669"/>
                    <a:pt x="2024" y="1669"/>
                  </a:cubicBezTo>
                  <a:close/>
                  <a:moveTo>
                    <a:pt x="14177" y="5821"/>
                  </a:moveTo>
                  <a:lnTo>
                    <a:pt x="16876" y="5821"/>
                  </a:lnTo>
                  <a:cubicBezTo>
                    <a:pt x="17102" y="5821"/>
                    <a:pt x="17311" y="5958"/>
                    <a:pt x="17440" y="6184"/>
                  </a:cubicBezTo>
                  <a:lnTo>
                    <a:pt x="20132" y="11175"/>
                  </a:lnTo>
                  <a:cubicBezTo>
                    <a:pt x="20206" y="11307"/>
                    <a:pt x="20250" y="11475"/>
                    <a:pt x="20250" y="11634"/>
                  </a:cubicBezTo>
                  <a:cubicBezTo>
                    <a:pt x="20250" y="11634"/>
                    <a:pt x="20250" y="16617"/>
                    <a:pt x="20250" y="16617"/>
                  </a:cubicBezTo>
                  <a:cubicBezTo>
                    <a:pt x="20250" y="17074"/>
                    <a:pt x="19946" y="17448"/>
                    <a:pt x="19576" y="17448"/>
                  </a:cubicBezTo>
                  <a:lnTo>
                    <a:pt x="18803" y="17448"/>
                  </a:lnTo>
                  <a:cubicBezTo>
                    <a:pt x="18498" y="16016"/>
                    <a:pt x="17455" y="14956"/>
                    <a:pt x="16202" y="14956"/>
                  </a:cubicBezTo>
                  <a:cubicBezTo>
                    <a:pt x="14942" y="14956"/>
                    <a:pt x="13897" y="16016"/>
                    <a:pt x="13594" y="17448"/>
                  </a:cubicBezTo>
                  <a:lnTo>
                    <a:pt x="10030" y="17448"/>
                  </a:lnTo>
                  <a:cubicBezTo>
                    <a:pt x="9729" y="16016"/>
                    <a:pt x="8678" y="14956"/>
                    <a:pt x="7423" y="14956"/>
                  </a:cubicBezTo>
                  <a:cubicBezTo>
                    <a:pt x="6166" y="14956"/>
                    <a:pt x="5125" y="16016"/>
                    <a:pt x="4822" y="17448"/>
                  </a:cubicBezTo>
                  <a:lnTo>
                    <a:pt x="4049" y="17448"/>
                  </a:lnTo>
                  <a:cubicBezTo>
                    <a:pt x="3676" y="17448"/>
                    <a:pt x="3374" y="17074"/>
                    <a:pt x="3374" y="16617"/>
                  </a:cubicBezTo>
                  <a:lnTo>
                    <a:pt x="3374" y="14134"/>
                  </a:lnTo>
                  <a:lnTo>
                    <a:pt x="12146" y="14134"/>
                  </a:lnTo>
                  <a:cubicBezTo>
                    <a:pt x="13265" y="14134"/>
                    <a:pt x="14177" y="13008"/>
                    <a:pt x="14177" y="11634"/>
                  </a:cubicBezTo>
                  <a:lnTo>
                    <a:pt x="14177" y="5821"/>
                  </a:lnTo>
                  <a:close/>
                  <a:moveTo>
                    <a:pt x="15553" y="6450"/>
                  </a:moveTo>
                  <a:cubicBezTo>
                    <a:pt x="15182" y="6450"/>
                    <a:pt x="14885" y="6824"/>
                    <a:pt x="14885" y="7281"/>
                  </a:cubicBezTo>
                  <a:lnTo>
                    <a:pt x="14885" y="12263"/>
                  </a:lnTo>
                  <a:cubicBezTo>
                    <a:pt x="14885" y="12721"/>
                    <a:pt x="15182" y="13102"/>
                    <a:pt x="15553" y="13102"/>
                  </a:cubicBezTo>
                  <a:lnTo>
                    <a:pt x="18259" y="13102"/>
                  </a:lnTo>
                  <a:cubicBezTo>
                    <a:pt x="18629" y="13102"/>
                    <a:pt x="18934" y="12721"/>
                    <a:pt x="18934" y="12263"/>
                  </a:cubicBezTo>
                  <a:lnTo>
                    <a:pt x="18934" y="11022"/>
                  </a:lnTo>
                  <a:cubicBezTo>
                    <a:pt x="18934" y="10857"/>
                    <a:pt x="18888" y="10694"/>
                    <a:pt x="18816" y="10554"/>
                  </a:cubicBezTo>
                  <a:cubicBezTo>
                    <a:pt x="18816" y="10554"/>
                    <a:pt x="16798" y="6829"/>
                    <a:pt x="16798" y="6829"/>
                  </a:cubicBezTo>
                  <a:cubicBezTo>
                    <a:pt x="16673" y="6592"/>
                    <a:pt x="16460" y="6450"/>
                    <a:pt x="16234" y="6450"/>
                  </a:cubicBezTo>
                  <a:lnTo>
                    <a:pt x="15553" y="6450"/>
                  </a:lnTo>
                  <a:close/>
                  <a:moveTo>
                    <a:pt x="15553" y="7281"/>
                  </a:moveTo>
                  <a:lnTo>
                    <a:pt x="16234" y="7281"/>
                  </a:lnTo>
                  <a:lnTo>
                    <a:pt x="18259" y="11022"/>
                  </a:lnTo>
                  <a:cubicBezTo>
                    <a:pt x="18259" y="11022"/>
                    <a:pt x="18259" y="12263"/>
                    <a:pt x="18259" y="12263"/>
                  </a:cubicBezTo>
                  <a:lnTo>
                    <a:pt x="15553" y="12263"/>
                  </a:lnTo>
                  <a:lnTo>
                    <a:pt x="15553" y="7281"/>
                  </a:lnTo>
                  <a:close/>
                  <a:moveTo>
                    <a:pt x="7423" y="16617"/>
                  </a:moveTo>
                  <a:cubicBezTo>
                    <a:pt x="8167" y="16617"/>
                    <a:pt x="8772" y="17365"/>
                    <a:pt x="8772" y="18278"/>
                  </a:cubicBezTo>
                  <a:cubicBezTo>
                    <a:pt x="8772" y="19191"/>
                    <a:pt x="8167" y="19939"/>
                    <a:pt x="7423" y="19939"/>
                  </a:cubicBezTo>
                  <a:cubicBezTo>
                    <a:pt x="6677" y="19939"/>
                    <a:pt x="6073" y="19191"/>
                    <a:pt x="6073" y="18278"/>
                  </a:cubicBezTo>
                  <a:cubicBezTo>
                    <a:pt x="6073" y="17365"/>
                    <a:pt x="6677" y="16617"/>
                    <a:pt x="7423" y="16617"/>
                  </a:cubicBezTo>
                  <a:close/>
                  <a:moveTo>
                    <a:pt x="16202" y="16617"/>
                  </a:moveTo>
                  <a:cubicBezTo>
                    <a:pt x="16943" y="16617"/>
                    <a:pt x="17551" y="17365"/>
                    <a:pt x="17551" y="18278"/>
                  </a:cubicBezTo>
                  <a:cubicBezTo>
                    <a:pt x="17551" y="19191"/>
                    <a:pt x="16943" y="19939"/>
                    <a:pt x="16202" y="19939"/>
                  </a:cubicBezTo>
                  <a:cubicBezTo>
                    <a:pt x="15454" y="19939"/>
                    <a:pt x="14852" y="19191"/>
                    <a:pt x="14852" y="18278"/>
                  </a:cubicBezTo>
                  <a:cubicBezTo>
                    <a:pt x="14852" y="17365"/>
                    <a:pt x="15454" y="16617"/>
                    <a:pt x="16202" y="1661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" name="任意多边形: 形状 39">
              <a:extLst>
                <a:ext uri="{FF2B5EF4-FFF2-40B4-BE49-F238E27FC236}">
                  <a16:creationId xmlns:a16="http://schemas.microsoft.com/office/drawing/2014/main" id="{16D3B1D5-09B7-43DB-BDB9-764AEE147460}"/>
                </a:ext>
              </a:extLst>
            </p:cNvPr>
            <p:cNvSpPr/>
            <p:nvPr/>
          </p:nvSpPr>
          <p:spPr>
            <a:xfrm>
              <a:off x="9159964" y="2398527"/>
              <a:ext cx="408312" cy="51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3" y="6729"/>
                  </a:moveTo>
                  <a:cubicBezTo>
                    <a:pt x="17891" y="6790"/>
                    <a:pt x="17842" y="6883"/>
                    <a:pt x="17842" y="6994"/>
                  </a:cubicBezTo>
                  <a:cubicBezTo>
                    <a:pt x="17842" y="7080"/>
                    <a:pt x="17901" y="7139"/>
                    <a:pt x="18015" y="7191"/>
                  </a:cubicBezTo>
                  <a:cubicBezTo>
                    <a:pt x="18122" y="7230"/>
                    <a:pt x="18344" y="7284"/>
                    <a:pt x="18697" y="7352"/>
                  </a:cubicBezTo>
                  <a:cubicBezTo>
                    <a:pt x="19207" y="7434"/>
                    <a:pt x="19552" y="7540"/>
                    <a:pt x="19715" y="7661"/>
                  </a:cubicBezTo>
                  <a:cubicBezTo>
                    <a:pt x="19899" y="7775"/>
                    <a:pt x="19976" y="7963"/>
                    <a:pt x="19976" y="8220"/>
                  </a:cubicBezTo>
                  <a:cubicBezTo>
                    <a:pt x="19976" y="8479"/>
                    <a:pt x="19851" y="8684"/>
                    <a:pt x="19591" y="8842"/>
                  </a:cubicBezTo>
                  <a:cubicBezTo>
                    <a:pt x="19332" y="8993"/>
                    <a:pt x="18985" y="9069"/>
                    <a:pt x="18546" y="9069"/>
                  </a:cubicBezTo>
                  <a:cubicBezTo>
                    <a:pt x="18091" y="9069"/>
                    <a:pt x="17748" y="8987"/>
                    <a:pt x="17505" y="8826"/>
                  </a:cubicBezTo>
                  <a:cubicBezTo>
                    <a:pt x="17256" y="8660"/>
                    <a:pt x="17122" y="8433"/>
                    <a:pt x="17105" y="8130"/>
                  </a:cubicBezTo>
                  <a:lnTo>
                    <a:pt x="17814" y="8130"/>
                  </a:lnTo>
                  <a:cubicBezTo>
                    <a:pt x="17814" y="8283"/>
                    <a:pt x="17879" y="8395"/>
                    <a:pt x="18015" y="8471"/>
                  </a:cubicBezTo>
                  <a:cubicBezTo>
                    <a:pt x="18132" y="8553"/>
                    <a:pt x="18312" y="8592"/>
                    <a:pt x="18546" y="8592"/>
                  </a:cubicBezTo>
                  <a:cubicBezTo>
                    <a:pt x="18773" y="8592"/>
                    <a:pt x="18957" y="8562"/>
                    <a:pt x="19091" y="8501"/>
                  </a:cubicBezTo>
                  <a:cubicBezTo>
                    <a:pt x="19217" y="8442"/>
                    <a:pt x="19283" y="8356"/>
                    <a:pt x="19283" y="8253"/>
                  </a:cubicBezTo>
                  <a:cubicBezTo>
                    <a:pt x="19283" y="8152"/>
                    <a:pt x="19234" y="8078"/>
                    <a:pt x="19148" y="8024"/>
                  </a:cubicBezTo>
                  <a:cubicBezTo>
                    <a:pt x="19054" y="7973"/>
                    <a:pt x="18860" y="7926"/>
                    <a:pt x="18555" y="7874"/>
                  </a:cubicBezTo>
                  <a:cubicBezTo>
                    <a:pt x="18003" y="7775"/>
                    <a:pt x="17623" y="7669"/>
                    <a:pt x="17440" y="7554"/>
                  </a:cubicBezTo>
                  <a:cubicBezTo>
                    <a:pt x="17256" y="7442"/>
                    <a:pt x="17161" y="7268"/>
                    <a:pt x="17161" y="7024"/>
                  </a:cubicBezTo>
                  <a:cubicBezTo>
                    <a:pt x="17161" y="6759"/>
                    <a:pt x="17278" y="6550"/>
                    <a:pt x="17527" y="6388"/>
                  </a:cubicBezTo>
                  <a:cubicBezTo>
                    <a:pt x="17776" y="6230"/>
                    <a:pt x="18103" y="6154"/>
                    <a:pt x="18524" y="6154"/>
                  </a:cubicBezTo>
                  <a:cubicBezTo>
                    <a:pt x="18919" y="6154"/>
                    <a:pt x="19234" y="6230"/>
                    <a:pt x="19487" y="6397"/>
                  </a:cubicBezTo>
                  <a:cubicBezTo>
                    <a:pt x="19737" y="6563"/>
                    <a:pt x="19868" y="6785"/>
                    <a:pt x="19899" y="7063"/>
                  </a:cubicBezTo>
                  <a:lnTo>
                    <a:pt x="19179" y="7063"/>
                  </a:lnTo>
                  <a:cubicBezTo>
                    <a:pt x="19169" y="6926"/>
                    <a:pt x="19091" y="6820"/>
                    <a:pt x="18967" y="6747"/>
                  </a:cubicBezTo>
                  <a:cubicBezTo>
                    <a:pt x="18832" y="6670"/>
                    <a:pt x="18648" y="6631"/>
                    <a:pt x="18437" y="6631"/>
                  </a:cubicBezTo>
                  <a:cubicBezTo>
                    <a:pt x="18257" y="6631"/>
                    <a:pt x="18103" y="6661"/>
                    <a:pt x="18003" y="6729"/>
                  </a:cubicBezTo>
                  <a:cubicBezTo>
                    <a:pt x="18003" y="6729"/>
                    <a:pt x="18003" y="6729"/>
                    <a:pt x="18003" y="6729"/>
                  </a:cubicBezTo>
                  <a:close/>
                  <a:moveTo>
                    <a:pt x="15761" y="7344"/>
                  </a:moveTo>
                  <a:cubicBezTo>
                    <a:pt x="15665" y="7405"/>
                    <a:pt x="15528" y="7434"/>
                    <a:pt x="15338" y="7434"/>
                  </a:cubicBezTo>
                  <a:lnTo>
                    <a:pt x="14490" y="7434"/>
                  </a:lnTo>
                  <a:lnTo>
                    <a:pt x="14490" y="6707"/>
                  </a:lnTo>
                  <a:lnTo>
                    <a:pt x="15366" y="6707"/>
                  </a:lnTo>
                  <a:cubicBezTo>
                    <a:pt x="15549" y="6707"/>
                    <a:pt x="15675" y="6738"/>
                    <a:pt x="15768" y="6798"/>
                  </a:cubicBezTo>
                  <a:cubicBezTo>
                    <a:pt x="15865" y="6857"/>
                    <a:pt x="15902" y="6950"/>
                    <a:pt x="15902" y="7070"/>
                  </a:cubicBezTo>
                  <a:cubicBezTo>
                    <a:pt x="15902" y="7191"/>
                    <a:pt x="15855" y="7284"/>
                    <a:pt x="15761" y="7344"/>
                  </a:cubicBezTo>
                  <a:cubicBezTo>
                    <a:pt x="15761" y="7344"/>
                    <a:pt x="15761" y="7344"/>
                    <a:pt x="15761" y="7344"/>
                  </a:cubicBezTo>
                  <a:close/>
                  <a:moveTo>
                    <a:pt x="16633" y="6994"/>
                  </a:moveTo>
                  <a:cubicBezTo>
                    <a:pt x="16633" y="6769"/>
                    <a:pt x="16526" y="6579"/>
                    <a:pt x="16326" y="6435"/>
                  </a:cubicBezTo>
                  <a:cubicBezTo>
                    <a:pt x="16124" y="6299"/>
                    <a:pt x="15855" y="6230"/>
                    <a:pt x="15518" y="6230"/>
                  </a:cubicBezTo>
                  <a:lnTo>
                    <a:pt x="13751" y="6230"/>
                  </a:lnTo>
                  <a:lnTo>
                    <a:pt x="13751" y="8993"/>
                  </a:lnTo>
                  <a:lnTo>
                    <a:pt x="14490" y="8993"/>
                  </a:lnTo>
                  <a:lnTo>
                    <a:pt x="14490" y="7904"/>
                  </a:lnTo>
                  <a:lnTo>
                    <a:pt x="15210" y="7904"/>
                  </a:lnTo>
                  <a:cubicBezTo>
                    <a:pt x="15432" y="7904"/>
                    <a:pt x="15577" y="7926"/>
                    <a:pt x="15665" y="7980"/>
                  </a:cubicBezTo>
                  <a:cubicBezTo>
                    <a:pt x="15761" y="8032"/>
                    <a:pt x="15800" y="8122"/>
                    <a:pt x="15800" y="8245"/>
                  </a:cubicBezTo>
                  <a:lnTo>
                    <a:pt x="15806" y="8494"/>
                  </a:lnTo>
                  <a:cubicBezTo>
                    <a:pt x="15806" y="8609"/>
                    <a:pt x="15815" y="8706"/>
                    <a:pt x="15837" y="8805"/>
                  </a:cubicBezTo>
                  <a:cubicBezTo>
                    <a:pt x="15855" y="8895"/>
                    <a:pt x="15865" y="8963"/>
                    <a:pt x="15886" y="8987"/>
                  </a:cubicBezTo>
                  <a:lnTo>
                    <a:pt x="16692" y="8987"/>
                  </a:lnTo>
                  <a:lnTo>
                    <a:pt x="16692" y="8919"/>
                  </a:lnTo>
                  <a:cubicBezTo>
                    <a:pt x="16633" y="8895"/>
                    <a:pt x="16585" y="8864"/>
                    <a:pt x="16575" y="8826"/>
                  </a:cubicBezTo>
                  <a:cubicBezTo>
                    <a:pt x="16547" y="8788"/>
                    <a:pt x="16538" y="8720"/>
                    <a:pt x="16526" y="8638"/>
                  </a:cubicBezTo>
                  <a:lnTo>
                    <a:pt x="16519" y="8184"/>
                  </a:lnTo>
                  <a:cubicBezTo>
                    <a:pt x="16508" y="7963"/>
                    <a:pt x="16401" y="7805"/>
                    <a:pt x="16202" y="7707"/>
                  </a:cubicBezTo>
                  <a:cubicBezTo>
                    <a:pt x="16174" y="7691"/>
                    <a:pt x="16135" y="7685"/>
                    <a:pt x="16086" y="7661"/>
                  </a:cubicBezTo>
                  <a:cubicBezTo>
                    <a:pt x="16163" y="7639"/>
                    <a:pt x="16230" y="7609"/>
                    <a:pt x="16298" y="7579"/>
                  </a:cubicBezTo>
                  <a:cubicBezTo>
                    <a:pt x="16519" y="7456"/>
                    <a:pt x="16633" y="7260"/>
                    <a:pt x="16633" y="6994"/>
                  </a:cubicBezTo>
                  <a:cubicBezTo>
                    <a:pt x="16633" y="6994"/>
                    <a:pt x="16633" y="6994"/>
                    <a:pt x="16633" y="6994"/>
                  </a:cubicBezTo>
                  <a:close/>
                  <a:moveTo>
                    <a:pt x="12311" y="8993"/>
                  </a:moveTo>
                  <a:lnTo>
                    <a:pt x="12311" y="7737"/>
                  </a:lnTo>
                  <a:lnTo>
                    <a:pt x="10936" y="7737"/>
                  </a:lnTo>
                  <a:lnTo>
                    <a:pt x="10936" y="8993"/>
                  </a:lnTo>
                  <a:lnTo>
                    <a:pt x="10200" y="8993"/>
                  </a:lnTo>
                  <a:lnTo>
                    <a:pt x="10200" y="6230"/>
                  </a:lnTo>
                  <a:lnTo>
                    <a:pt x="10936" y="6230"/>
                  </a:lnTo>
                  <a:lnTo>
                    <a:pt x="10936" y="7268"/>
                  </a:lnTo>
                  <a:lnTo>
                    <a:pt x="12311" y="7268"/>
                  </a:lnTo>
                  <a:lnTo>
                    <a:pt x="12311" y="6230"/>
                  </a:lnTo>
                  <a:lnTo>
                    <a:pt x="13033" y="6230"/>
                  </a:lnTo>
                  <a:lnTo>
                    <a:pt x="13033" y="8993"/>
                  </a:lnTo>
                  <a:cubicBezTo>
                    <a:pt x="13033" y="8993"/>
                    <a:pt x="12311" y="8993"/>
                    <a:pt x="12311" y="8993"/>
                  </a:cubicBezTo>
                  <a:close/>
                  <a:moveTo>
                    <a:pt x="16086" y="3348"/>
                  </a:moveTo>
                  <a:lnTo>
                    <a:pt x="16135" y="3271"/>
                  </a:lnTo>
                  <a:lnTo>
                    <a:pt x="17787" y="1111"/>
                  </a:lnTo>
                  <a:lnTo>
                    <a:pt x="17787" y="3348"/>
                  </a:lnTo>
                  <a:cubicBezTo>
                    <a:pt x="17787" y="3348"/>
                    <a:pt x="16086" y="3348"/>
                    <a:pt x="16086" y="3348"/>
                  </a:cubicBezTo>
                  <a:close/>
                  <a:moveTo>
                    <a:pt x="17787" y="5367"/>
                  </a:moveTo>
                  <a:lnTo>
                    <a:pt x="19104" y="5367"/>
                  </a:lnTo>
                  <a:lnTo>
                    <a:pt x="19104" y="4180"/>
                  </a:lnTo>
                  <a:lnTo>
                    <a:pt x="19868" y="4180"/>
                  </a:lnTo>
                  <a:lnTo>
                    <a:pt x="19868" y="3348"/>
                  </a:lnTo>
                  <a:lnTo>
                    <a:pt x="19104" y="3348"/>
                  </a:lnTo>
                  <a:lnTo>
                    <a:pt x="19104" y="0"/>
                  </a:lnTo>
                  <a:lnTo>
                    <a:pt x="17613" y="0"/>
                  </a:lnTo>
                  <a:lnTo>
                    <a:pt x="15106" y="3271"/>
                  </a:lnTo>
                  <a:lnTo>
                    <a:pt x="15106" y="4180"/>
                  </a:lnTo>
                  <a:lnTo>
                    <a:pt x="17787" y="4180"/>
                  </a:lnTo>
                  <a:cubicBezTo>
                    <a:pt x="17787" y="4180"/>
                    <a:pt x="17787" y="5367"/>
                    <a:pt x="17787" y="5367"/>
                  </a:cubicBezTo>
                  <a:close/>
                  <a:moveTo>
                    <a:pt x="14415" y="5367"/>
                  </a:moveTo>
                  <a:lnTo>
                    <a:pt x="9776" y="5367"/>
                  </a:lnTo>
                  <a:lnTo>
                    <a:pt x="9776" y="5360"/>
                  </a:lnTo>
                  <a:cubicBezTo>
                    <a:pt x="9776" y="4876"/>
                    <a:pt x="9929" y="4451"/>
                    <a:pt x="10247" y="4095"/>
                  </a:cubicBezTo>
                  <a:cubicBezTo>
                    <a:pt x="10563" y="3746"/>
                    <a:pt x="11159" y="3340"/>
                    <a:pt x="12024" y="2853"/>
                  </a:cubicBezTo>
                  <a:cubicBezTo>
                    <a:pt x="12410" y="2643"/>
                    <a:pt x="12676" y="2443"/>
                    <a:pt x="12841" y="2271"/>
                  </a:cubicBezTo>
                  <a:cubicBezTo>
                    <a:pt x="13003" y="2089"/>
                    <a:pt x="13081" y="1892"/>
                    <a:pt x="13081" y="1674"/>
                  </a:cubicBezTo>
                  <a:cubicBezTo>
                    <a:pt x="13081" y="1440"/>
                    <a:pt x="12995" y="1243"/>
                    <a:pt x="12820" y="1106"/>
                  </a:cubicBezTo>
                  <a:cubicBezTo>
                    <a:pt x="12648" y="954"/>
                    <a:pt x="12416" y="885"/>
                    <a:pt x="12121" y="885"/>
                  </a:cubicBezTo>
                  <a:cubicBezTo>
                    <a:pt x="11824" y="885"/>
                    <a:pt x="11581" y="976"/>
                    <a:pt x="11419" y="1158"/>
                  </a:cubicBezTo>
                  <a:cubicBezTo>
                    <a:pt x="11235" y="1342"/>
                    <a:pt x="11159" y="1590"/>
                    <a:pt x="11169" y="1892"/>
                  </a:cubicBezTo>
                  <a:lnTo>
                    <a:pt x="9863" y="1892"/>
                  </a:lnTo>
                  <a:cubicBezTo>
                    <a:pt x="9842" y="1317"/>
                    <a:pt x="10038" y="855"/>
                    <a:pt x="10449" y="514"/>
                  </a:cubicBezTo>
                  <a:cubicBezTo>
                    <a:pt x="10851" y="175"/>
                    <a:pt x="11419" y="0"/>
                    <a:pt x="12139" y="0"/>
                  </a:cubicBezTo>
                  <a:cubicBezTo>
                    <a:pt x="12801" y="0"/>
                    <a:pt x="13348" y="159"/>
                    <a:pt x="13779" y="470"/>
                  </a:cubicBezTo>
                  <a:cubicBezTo>
                    <a:pt x="14194" y="786"/>
                    <a:pt x="14415" y="1188"/>
                    <a:pt x="14415" y="1679"/>
                  </a:cubicBezTo>
                  <a:cubicBezTo>
                    <a:pt x="14415" y="2089"/>
                    <a:pt x="14290" y="2430"/>
                    <a:pt x="14051" y="2695"/>
                  </a:cubicBezTo>
                  <a:cubicBezTo>
                    <a:pt x="13810" y="2960"/>
                    <a:pt x="13358" y="3263"/>
                    <a:pt x="12697" y="3595"/>
                  </a:cubicBezTo>
                  <a:cubicBezTo>
                    <a:pt x="12080" y="3907"/>
                    <a:pt x="11668" y="4180"/>
                    <a:pt x="11438" y="4429"/>
                  </a:cubicBezTo>
                  <a:lnTo>
                    <a:pt x="11438" y="4437"/>
                  </a:lnTo>
                  <a:lnTo>
                    <a:pt x="14415" y="4437"/>
                  </a:lnTo>
                  <a:cubicBezTo>
                    <a:pt x="14415" y="4437"/>
                    <a:pt x="14415" y="5367"/>
                    <a:pt x="14415" y="5367"/>
                  </a:cubicBezTo>
                  <a:close/>
                  <a:moveTo>
                    <a:pt x="11045" y="20298"/>
                  </a:moveTo>
                  <a:cubicBezTo>
                    <a:pt x="11045" y="21008"/>
                    <a:pt x="10314" y="21600"/>
                    <a:pt x="9403" y="21600"/>
                  </a:cubicBezTo>
                  <a:cubicBezTo>
                    <a:pt x="8489" y="21600"/>
                    <a:pt x="7750" y="21008"/>
                    <a:pt x="7750" y="20298"/>
                  </a:cubicBezTo>
                  <a:cubicBezTo>
                    <a:pt x="7750" y="19577"/>
                    <a:pt x="8489" y="18995"/>
                    <a:pt x="9403" y="18995"/>
                  </a:cubicBezTo>
                  <a:cubicBezTo>
                    <a:pt x="10314" y="18995"/>
                    <a:pt x="11045" y="19577"/>
                    <a:pt x="11045" y="20298"/>
                  </a:cubicBezTo>
                  <a:cubicBezTo>
                    <a:pt x="11045" y="20298"/>
                    <a:pt x="11045" y="20298"/>
                    <a:pt x="11045" y="20298"/>
                  </a:cubicBezTo>
                  <a:close/>
                  <a:moveTo>
                    <a:pt x="5175" y="20298"/>
                  </a:moveTo>
                  <a:cubicBezTo>
                    <a:pt x="5175" y="21008"/>
                    <a:pt x="4448" y="21600"/>
                    <a:pt x="3541" y="21600"/>
                  </a:cubicBezTo>
                  <a:cubicBezTo>
                    <a:pt x="2625" y="21600"/>
                    <a:pt x="1882" y="21008"/>
                    <a:pt x="1882" y="20298"/>
                  </a:cubicBezTo>
                  <a:cubicBezTo>
                    <a:pt x="1882" y="19577"/>
                    <a:pt x="2625" y="18995"/>
                    <a:pt x="3541" y="18995"/>
                  </a:cubicBezTo>
                  <a:cubicBezTo>
                    <a:pt x="4448" y="18995"/>
                    <a:pt x="5175" y="19577"/>
                    <a:pt x="5175" y="20298"/>
                  </a:cubicBezTo>
                  <a:cubicBezTo>
                    <a:pt x="5175" y="20298"/>
                    <a:pt x="5175" y="20298"/>
                    <a:pt x="5175" y="20298"/>
                  </a:cubicBezTo>
                  <a:close/>
                  <a:moveTo>
                    <a:pt x="21600" y="12006"/>
                  </a:moveTo>
                  <a:cubicBezTo>
                    <a:pt x="21600" y="12259"/>
                    <a:pt x="21339" y="12460"/>
                    <a:pt x="21021" y="12460"/>
                  </a:cubicBezTo>
                  <a:lnTo>
                    <a:pt x="16990" y="12460"/>
                  </a:lnTo>
                  <a:lnTo>
                    <a:pt x="13714" y="18359"/>
                  </a:lnTo>
                  <a:cubicBezTo>
                    <a:pt x="13627" y="18526"/>
                    <a:pt x="13417" y="18624"/>
                    <a:pt x="13184" y="18624"/>
                  </a:cubicBezTo>
                  <a:lnTo>
                    <a:pt x="847" y="18624"/>
                  </a:lnTo>
                  <a:cubicBezTo>
                    <a:pt x="523" y="18624"/>
                    <a:pt x="264" y="18428"/>
                    <a:pt x="264" y="18177"/>
                  </a:cubicBezTo>
                  <a:cubicBezTo>
                    <a:pt x="264" y="17928"/>
                    <a:pt x="523" y="17723"/>
                    <a:pt x="847" y="17723"/>
                  </a:cubicBezTo>
                  <a:lnTo>
                    <a:pt x="12810" y="17723"/>
                  </a:lnTo>
                  <a:lnTo>
                    <a:pt x="16086" y="11824"/>
                  </a:lnTo>
                  <a:cubicBezTo>
                    <a:pt x="16174" y="11657"/>
                    <a:pt x="16384" y="11554"/>
                    <a:pt x="16613" y="11554"/>
                  </a:cubicBezTo>
                  <a:lnTo>
                    <a:pt x="21021" y="11554"/>
                  </a:lnTo>
                  <a:cubicBezTo>
                    <a:pt x="21339" y="11554"/>
                    <a:pt x="21600" y="11758"/>
                    <a:pt x="21600" y="12006"/>
                  </a:cubicBezTo>
                  <a:cubicBezTo>
                    <a:pt x="21600" y="12006"/>
                    <a:pt x="21600" y="12006"/>
                    <a:pt x="21600" y="12006"/>
                  </a:cubicBezTo>
                  <a:close/>
                  <a:moveTo>
                    <a:pt x="3650" y="4466"/>
                  </a:moveTo>
                  <a:cubicBezTo>
                    <a:pt x="5034" y="4466"/>
                    <a:pt x="6147" y="5345"/>
                    <a:pt x="6147" y="6435"/>
                  </a:cubicBezTo>
                  <a:lnTo>
                    <a:pt x="6147" y="9675"/>
                  </a:lnTo>
                  <a:lnTo>
                    <a:pt x="1158" y="9675"/>
                  </a:lnTo>
                  <a:lnTo>
                    <a:pt x="1158" y="6435"/>
                  </a:lnTo>
                  <a:cubicBezTo>
                    <a:pt x="1158" y="5345"/>
                    <a:pt x="2273" y="4466"/>
                    <a:pt x="3650" y="4466"/>
                  </a:cubicBezTo>
                  <a:cubicBezTo>
                    <a:pt x="3650" y="4466"/>
                    <a:pt x="3650" y="4466"/>
                    <a:pt x="3650" y="4466"/>
                  </a:cubicBezTo>
                  <a:close/>
                  <a:moveTo>
                    <a:pt x="10936" y="11113"/>
                  </a:moveTo>
                  <a:lnTo>
                    <a:pt x="5982" y="15080"/>
                  </a:lnTo>
                  <a:cubicBezTo>
                    <a:pt x="4963" y="13984"/>
                    <a:pt x="5059" y="12430"/>
                    <a:pt x="6310" y="11431"/>
                  </a:cubicBezTo>
                  <a:cubicBezTo>
                    <a:pt x="6992" y="10888"/>
                    <a:pt x="7903" y="10585"/>
                    <a:pt x="8872" y="10585"/>
                  </a:cubicBezTo>
                  <a:cubicBezTo>
                    <a:pt x="9620" y="10590"/>
                    <a:pt x="10341" y="10772"/>
                    <a:pt x="10936" y="11113"/>
                  </a:cubicBezTo>
                  <a:cubicBezTo>
                    <a:pt x="10936" y="11113"/>
                    <a:pt x="10936" y="11113"/>
                    <a:pt x="10936" y="11113"/>
                  </a:cubicBezTo>
                  <a:close/>
                  <a:moveTo>
                    <a:pt x="11438" y="15405"/>
                  </a:moveTo>
                  <a:cubicBezTo>
                    <a:pt x="10228" y="16366"/>
                    <a:pt x="8201" y="16481"/>
                    <a:pt x="6809" y="15716"/>
                  </a:cubicBezTo>
                  <a:lnTo>
                    <a:pt x="11765" y="11750"/>
                  </a:lnTo>
                  <a:cubicBezTo>
                    <a:pt x="12784" y="12856"/>
                    <a:pt x="12685" y="14398"/>
                    <a:pt x="11438" y="15405"/>
                  </a:cubicBezTo>
                  <a:cubicBezTo>
                    <a:pt x="11438" y="15405"/>
                    <a:pt x="11438" y="15405"/>
                    <a:pt x="11438" y="15405"/>
                  </a:cubicBezTo>
                  <a:close/>
                  <a:moveTo>
                    <a:pt x="1158" y="14082"/>
                  </a:moveTo>
                  <a:lnTo>
                    <a:pt x="1158" y="10585"/>
                  </a:lnTo>
                  <a:lnTo>
                    <a:pt x="5811" y="10585"/>
                  </a:lnTo>
                  <a:cubicBezTo>
                    <a:pt x="5704" y="10652"/>
                    <a:pt x="5590" y="10720"/>
                    <a:pt x="5493" y="10794"/>
                  </a:cubicBezTo>
                  <a:cubicBezTo>
                    <a:pt x="3821" y="12135"/>
                    <a:pt x="3713" y="14218"/>
                    <a:pt x="5109" y="15670"/>
                  </a:cubicBezTo>
                  <a:cubicBezTo>
                    <a:pt x="4686" y="15913"/>
                    <a:pt x="4187" y="16050"/>
                    <a:pt x="3650" y="16050"/>
                  </a:cubicBezTo>
                  <a:cubicBezTo>
                    <a:pt x="2273" y="16050"/>
                    <a:pt x="1158" y="15170"/>
                    <a:pt x="1158" y="14082"/>
                  </a:cubicBezTo>
                  <a:cubicBezTo>
                    <a:pt x="1158" y="14082"/>
                    <a:pt x="1158" y="14082"/>
                    <a:pt x="1158" y="14082"/>
                  </a:cubicBezTo>
                  <a:close/>
                  <a:moveTo>
                    <a:pt x="3650" y="16958"/>
                  </a:moveTo>
                  <a:cubicBezTo>
                    <a:pt x="4485" y="16958"/>
                    <a:pt x="5271" y="16732"/>
                    <a:pt x="5916" y="16323"/>
                  </a:cubicBezTo>
                  <a:cubicBezTo>
                    <a:pt x="6761" y="16852"/>
                    <a:pt x="7778" y="17155"/>
                    <a:pt x="8872" y="17155"/>
                  </a:cubicBezTo>
                  <a:cubicBezTo>
                    <a:pt x="10151" y="17155"/>
                    <a:pt x="11360" y="16761"/>
                    <a:pt x="12252" y="16041"/>
                  </a:cubicBezTo>
                  <a:cubicBezTo>
                    <a:pt x="14088" y="14573"/>
                    <a:pt x="14067" y="12195"/>
                    <a:pt x="12204" y="10750"/>
                  </a:cubicBezTo>
                  <a:cubicBezTo>
                    <a:pt x="11304" y="10059"/>
                    <a:pt x="10123" y="9675"/>
                    <a:pt x="8872" y="9675"/>
                  </a:cubicBezTo>
                  <a:cubicBezTo>
                    <a:pt x="8326" y="9675"/>
                    <a:pt x="7799" y="9764"/>
                    <a:pt x="7297" y="9902"/>
                  </a:cubicBezTo>
                  <a:lnTo>
                    <a:pt x="7297" y="6435"/>
                  </a:lnTo>
                  <a:cubicBezTo>
                    <a:pt x="7297" y="4846"/>
                    <a:pt x="5667" y="3557"/>
                    <a:pt x="3650" y="3557"/>
                  </a:cubicBezTo>
                  <a:cubicBezTo>
                    <a:pt x="1639" y="3557"/>
                    <a:pt x="0" y="4846"/>
                    <a:pt x="0" y="6435"/>
                  </a:cubicBezTo>
                  <a:lnTo>
                    <a:pt x="0" y="14082"/>
                  </a:lnTo>
                  <a:cubicBezTo>
                    <a:pt x="0" y="15670"/>
                    <a:pt x="1639" y="16958"/>
                    <a:pt x="3650" y="16958"/>
                  </a:cubicBezTo>
                  <a:cubicBezTo>
                    <a:pt x="3650" y="16958"/>
                    <a:pt x="3650" y="16958"/>
                    <a:pt x="3650" y="1695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:a16="http://schemas.microsoft.com/office/drawing/2014/main" id="{846CEC6B-C089-4371-AB0E-E15BA3471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FE7A9B1-AFFD-4EE6-9226-5E368D7B9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48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3385"/>
    </mc:Choice>
    <mc:Fallback>
      <p:transition spd="slow" advClick="0" advTm="103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>
            <a:extLst>
              <a:ext uri="{FF2B5EF4-FFF2-40B4-BE49-F238E27FC236}">
                <a16:creationId xmlns:a16="http://schemas.microsoft.com/office/drawing/2014/main" id="{4BCC5831-A0F2-427F-8388-A9C17B9EC315}"/>
              </a:ext>
            </a:extLst>
          </p:cNvPr>
          <p:cNvSpPr txBox="1"/>
          <p:nvPr/>
        </p:nvSpPr>
        <p:spPr>
          <a:xfrm>
            <a:off x="3861791" y="243575"/>
            <a:ext cx="1415772" cy="58105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45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</a:pPr>
            <a:r>
              <a:rPr lang="zh-CN" altLang="en-US" sz="2400" dirty="0">
                <a:solidFill>
                  <a:srgbClr val="0145C5"/>
                </a:solidFill>
                <a:cs typeface="+mn-ea"/>
                <a:sym typeface="+mn-lt"/>
              </a:rPr>
              <a:t>工作展望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A9C698A-1BF5-44B1-A0F9-C2C026DA965A}"/>
              </a:ext>
            </a:extLst>
          </p:cNvPr>
          <p:cNvGrpSpPr>
            <a:grpSpLocks/>
          </p:cNvGrpSpPr>
          <p:nvPr/>
        </p:nvGrpSpPr>
        <p:grpSpPr bwMode="auto">
          <a:xfrm>
            <a:off x="4116388" y="1604964"/>
            <a:ext cx="4037012" cy="863446"/>
            <a:chOff x="4849960" y="2284443"/>
            <a:chExt cx="5382611" cy="1151104"/>
          </a:xfrm>
        </p:grpSpPr>
        <p:grpSp>
          <p:nvGrpSpPr>
            <p:cNvPr id="5" name="组合 90">
              <a:extLst>
                <a:ext uri="{FF2B5EF4-FFF2-40B4-BE49-F238E27FC236}">
                  <a16:creationId xmlns:a16="http://schemas.microsoft.com/office/drawing/2014/main" id="{A17FAE99-79CE-4655-A0BF-B38BB91753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518" y="2284443"/>
              <a:ext cx="4758053" cy="1151104"/>
              <a:chOff x="5394700" y="1317507"/>
              <a:chExt cx="4758053" cy="1151104"/>
            </a:xfrm>
          </p:grpSpPr>
          <p:sp>
            <p:nvSpPr>
              <p:cNvPr id="8" name="TextBox 19">
                <a:extLst>
                  <a:ext uri="{FF2B5EF4-FFF2-40B4-BE49-F238E27FC236}">
                    <a16:creationId xmlns:a16="http://schemas.microsoft.com/office/drawing/2014/main" id="{7AB68FBD-1AD0-4FE6-823D-43ACD5FB1F80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4758053" cy="41193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/>
                </a:pPr>
                <a:r>
                  <a:rPr lang="zh-CN" altLang="en-US" b="1" dirty="0">
                    <a:solidFill>
                      <a:srgbClr val="0145C5"/>
                    </a:solidFill>
                    <a:latin typeface="+mn-lt"/>
                    <a:cs typeface="+mn-ea"/>
                    <a:sym typeface="+mn-lt"/>
                  </a:rPr>
                  <a:t>尽快熟悉部门业务、相关产品、组件、流程等</a:t>
                </a:r>
                <a:endParaRPr lang="en-US" b="1" dirty="0">
                  <a:solidFill>
                    <a:srgbClr val="0145C5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9" name="文本框 5">
                <a:extLst>
                  <a:ext uri="{FF2B5EF4-FFF2-40B4-BE49-F238E27FC236}">
                    <a16:creationId xmlns:a16="http://schemas.microsoft.com/office/drawing/2014/main" id="{D7E144AC-95C0-4D78-B9AA-6F916FEA0C21}"/>
                  </a:ext>
                </a:extLst>
              </p:cNvPr>
              <p:cNvSpPr txBox="1"/>
              <p:nvPr/>
            </p:nvSpPr>
            <p:spPr>
              <a:xfrm>
                <a:off x="5394700" y="1730048"/>
                <a:ext cx="4758053" cy="738563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在实际项目开发中，积累更多的实际经验，从需求阶段到产品正式发布的过程中，对一系列问题及时沉淀、总结</a:t>
                </a:r>
                <a:r>
                  <a:rPr lang="en-US" altLang="zh-CN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,</a:t>
                </a:r>
                <a:r>
                  <a:rPr lang="zh-CN" altLang="en-US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提高发现问题解决问题的能力</a:t>
                </a:r>
                <a:endParaRPr lang="en-US" altLang="zh-CN" sz="1000" dirty="0">
                  <a:solidFill>
                    <a:srgbClr val="797979"/>
                  </a:solidFill>
                  <a:latin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2F81D6CF-1DAC-4E4E-95F2-31D0AB31E95C}"/>
                </a:ext>
              </a:extLst>
            </p:cNvPr>
            <p:cNvSpPr/>
            <p:nvPr/>
          </p:nvSpPr>
          <p:spPr>
            <a:xfrm>
              <a:off x="4849960" y="2417774"/>
              <a:ext cx="537626" cy="537560"/>
            </a:xfrm>
            <a:prstGeom prst="ellipse">
              <a:avLst/>
            </a:prstGeom>
            <a:solidFill>
              <a:srgbClr val="014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椭圆 34">
              <a:extLst>
                <a:ext uri="{FF2B5EF4-FFF2-40B4-BE49-F238E27FC236}">
                  <a16:creationId xmlns:a16="http://schemas.microsoft.com/office/drawing/2014/main" id="{B72399FF-8FBF-4EC7-8D65-99701532DA18}"/>
                </a:ext>
              </a:extLst>
            </p:cNvPr>
            <p:cNvSpPr/>
            <p:nvPr/>
          </p:nvSpPr>
          <p:spPr>
            <a:xfrm>
              <a:off x="5004474" y="2548990"/>
              <a:ext cx="228597" cy="27089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FAF8528-66CF-47ED-B426-8555F1B27A24}"/>
              </a:ext>
            </a:extLst>
          </p:cNvPr>
          <p:cNvGrpSpPr>
            <a:grpSpLocks/>
          </p:cNvGrpSpPr>
          <p:nvPr/>
        </p:nvGrpSpPr>
        <p:grpSpPr bwMode="auto">
          <a:xfrm>
            <a:off x="4116388" y="2528889"/>
            <a:ext cx="4178300" cy="952869"/>
            <a:chOff x="4849960" y="3515534"/>
            <a:chExt cx="5571297" cy="1270430"/>
          </a:xfrm>
        </p:grpSpPr>
        <p:grpSp>
          <p:nvGrpSpPr>
            <p:cNvPr id="11" name="组合 96">
              <a:extLst>
                <a:ext uri="{FF2B5EF4-FFF2-40B4-BE49-F238E27FC236}">
                  <a16:creationId xmlns:a16="http://schemas.microsoft.com/office/drawing/2014/main" id="{2D24CB80-F2FC-4CC5-A06A-BD7732A39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518" y="3515534"/>
              <a:ext cx="4946739" cy="1270430"/>
              <a:chOff x="5394700" y="1317507"/>
              <a:chExt cx="4946739" cy="1270430"/>
            </a:xfrm>
          </p:grpSpPr>
          <p:sp>
            <p:nvSpPr>
              <p:cNvPr id="14" name="TextBox 19">
                <a:extLst>
                  <a:ext uri="{FF2B5EF4-FFF2-40B4-BE49-F238E27FC236}">
                    <a16:creationId xmlns:a16="http://schemas.microsoft.com/office/drawing/2014/main" id="{82DEC276-630C-47F9-9CCF-571E7A8AC975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3594518" cy="411973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/>
                </a:pPr>
                <a:r>
                  <a:rPr lang="zh-CN" altLang="en-US" b="1" dirty="0">
                    <a:solidFill>
                      <a:srgbClr val="0145C5"/>
                    </a:solidFill>
                    <a:latin typeface="+mn-lt"/>
                    <a:cs typeface="+mn-ea"/>
                    <a:sym typeface="+mn-lt"/>
                  </a:rPr>
                  <a:t>沉淀与扩展自己目前的技术栈</a:t>
                </a:r>
                <a:endParaRPr lang="en-US" b="1" dirty="0">
                  <a:solidFill>
                    <a:srgbClr val="0145C5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15" name="文本框 12">
                <a:extLst>
                  <a:ext uri="{FF2B5EF4-FFF2-40B4-BE49-F238E27FC236}">
                    <a16:creationId xmlns:a16="http://schemas.microsoft.com/office/drawing/2014/main" id="{EC927005-72D4-4FD7-BB37-63CF59CCC8CD}"/>
                  </a:ext>
                </a:extLst>
              </p:cNvPr>
              <p:cNvSpPr txBox="1"/>
              <p:nvPr/>
            </p:nvSpPr>
            <p:spPr>
              <a:xfrm>
                <a:off x="5394700" y="1747065"/>
                <a:ext cx="4946739" cy="840872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000" dirty="0">
                    <a:solidFill>
                      <a:srgbClr val="797979"/>
                    </a:solidFill>
                    <a:latin typeface="+mn-ea"/>
                    <a:cs typeface="+mn-ea"/>
                    <a:sym typeface="+mn-lt"/>
                  </a:rPr>
                  <a:t>在沉淀项目经验、理解技术栈的选用逻辑的基础上，学会优化与创新，从框架层面、代码层面、视觉层面，不断优化，形成良性循环</a:t>
                </a:r>
              </a:p>
            </p:txBody>
          </p:sp>
        </p:grp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5A102AE-873D-4675-AF70-842C4404C152}"/>
                </a:ext>
              </a:extLst>
            </p:cNvPr>
            <p:cNvSpPr/>
            <p:nvPr/>
          </p:nvSpPr>
          <p:spPr>
            <a:xfrm>
              <a:off x="4849960" y="3648877"/>
              <a:ext cx="537656" cy="537607"/>
            </a:xfrm>
            <a:prstGeom prst="ellipse">
              <a:avLst/>
            </a:prstGeom>
            <a:solidFill>
              <a:srgbClr val="014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35">
              <a:extLst>
                <a:ext uri="{FF2B5EF4-FFF2-40B4-BE49-F238E27FC236}">
                  <a16:creationId xmlns:a16="http://schemas.microsoft.com/office/drawing/2014/main" id="{64637475-FCF6-4DDB-9A9B-76DE855B9B1E}"/>
                </a:ext>
              </a:extLst>
            </p:cNvPr>
            <p:cNvSpPr/>
            <p:nvPr/>
          </p:nvSpPr>
          <p:spPr>
            <a:xfrm>
              <a:off x="4983315" y="3780104"/>
              <a:ext cx="270945" cy="270920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137DB9-6F92-4D11-94DD-62B3E64B3E4D}"/>
              </a:ext>
            </a:extLst>
          </p:cNvPr>
          <p:cNvGrpSpPr>
            <a:grpSpLocks/>
          </p:cNvGrpSpPr>
          <p:nvPr/>
        </p:nvGrpSpPr>
        <p:grpSpPr bwMode="auto">
          <a:xfrm>
            <a:off x="4116388" y="3451227"/>
            <a:ext cx="4178300" cy="735026"/>
            <a:chOff x="4849960" y="4746625"/>
            <a:chExt cx="5571297" cy="980066"/>
          </a:xfrm>
        </p:grpSpPr>
        <p:grpSp>
          <p:nvGrpSpPr>
            <p:cNvPr id="17" name="组合 102">
              <a:extLst>
                <a:ext uri="{FF2B5EF4-FFF2-40B4-BE49-F238E27FC236}">
                  <a16:creationId xmlns:a16="http://schemas.microsoft.com/office/drawing/2014/main" id="{8DC3D51C-65DA-49E1-8FD7-073538BB1B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4518" y="4746625"/>
              <a:ext cx="4946739" cy="980066"/>
              <a:chOff x="5394700" y="1317507"/>
              <a:chExt cx="4946739" cy="98006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69E40D2-4618-4B80-8FF2-E1121EBB0C05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3427166" cy="412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defTabSz="914400">
                  <a:lnSpc>
                    <a:spcPct val="130000"/>
                  </a:lnSpc>
                  <a:spcBef>
                    <a:spcPts val="1000"/>
                  </a:spcBef>
                  <a:defRPr/>
                </a:pPr>
                <a:r>
                  <a:rPr lang="zh-CN" altLang="en-US" b="1" dirty="0">
                    <a:solidFill>
                      <a:srgbClr val="0145C5"/>
                    </a:solidFill>
                    <a:latin typeface="+mn-lt"/>
                    <a:cs typeface="+mn-ea"/>
                    <a:sym typeface="+mn-lt"/>
                  </a:rPr>
                  <a:t>做好开发流程控制和风险控制</a:t>
                </a:r>
                <a:endParaRPr lang="en-US" b="1" dirty="0">
                  <a:solidFill>
                    <a:srgbClr val="0145C5"/>
                  </a:solidFill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1" name="文本框 17">
                <a:extLst>
                  <a:ext uri="{FF2B5EF4-FFF2-40B4-BE49-F238E27FC236}">
                    <a16:creationId xmlns:a16="http://schemas.microsoft.com/office/drawing/2014/main" id="{82853E32-130A-4D40-938F-AC66FCF86DE5}"/>
                  </a:ext>
                </a:extLst>
              </p:cNvPr>
              <p:cNvSpPr txBox="1"/>
              <p:nvPr/>
            </p:nvSpPr>
            <p:spPr>
              <a:xfrm>
                <a:off x="5394700" y="1764076"/>
                <a:ext cx="4946739" cy="533497"/>
              </a:xfrm>
              <a:prstGeom prst="rect">
                <a:avLst/>
              </a:prstGeom>
              <a:noFill/>
            </p:spPr>
            <p:txBody>
              <a:bodyPr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defRPr/>
                </a:pP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及时沟通反馈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保证个人任务高质量完成的同时</a:t>
                </a:r>
                <a:r>
                  <a:rPr lang="en-US" altLang="zh-CN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,</a:t>
                </a:r>
                <a:r>
                  <a:rPr lang="zh-CN" altLang="en-US" sz="10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协助团队成员共同完成项目整体目标</a:t>
                </a:r>
              </a:p>
            </p:txBody>
          </p:sp>
        </p:grp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41EE7DD-E5C8-4446-827B-461D7ACF0195}"/>
                </a:ext>
              </a:extLst>
            </p:cNvPr>
            <p:cNvSpPr/>
            <p:nvPr/>
          </p:nvSpPr>
          <p:spPr>
            <a:xfrm>
              <a:off x="4849960" y="4879980"/>
              <a:ext cx="537656" cy="537651"/>
            </a:xfrm>
            <a:prstGeom prst="ellipse">
              <a:avLst/>
            </a:prstGeom>
            <a:solidFill>
              <a:srgbClr val="014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椭圆 36">
              <a:extLst>
                <a:ext uri="{FF2B5EF4-FFF2-40B4-BE49-F238E27FC236}">
                  <a16:creationId xmlns:a16="http://schemas.microsoft.com/office/drawing/2014/main" id="{05D6317A-FB50-4B26-BB95-69D45260D4E8}"/>
                </a:ext>
              </a:extLst>
            </p:cNvPr>
            <p:cNvSpPr/>
            <p:nvPr/>
          </p:nvSpPr>
          <p:spPr>
            <a:xfrm>
              <a:off x="4983315" y="5015451"/>
              <a:ext cx="270945" cy="262475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3" name="图片占位符 2">
            <a:extLst>
              <a:ext uri="{FF2B5EF4-FFF2-40B4-BE49-F238E27FC236}">
                <a16:creationId xmlns:a16="http://schemas.microsoft.com/office/drawing/2014/main" id="{2CADBFEE-691F-4565-8BEB-AC4CC77A39A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028" y="1755027"/>
            <a:ext cx="2570268" cy="2345620"/>
          </a:xfrm>
          <a:custGeom>
            <a:avLst/>
            <a:gdLst>
              <a:gd name="connsiteX0" fmla="*/ 0 w 3868616"/>
              <a:gd name="connsiteY0" fmla="*/ 0 h 3530991"/>
              <a:gd name="connsiteX1" fmla="*/ 3868616 w 3868616"/>
              <a:gd name="connsiteY1" fmla="*/ 0 h 3530991"/>
              <a:gd name="connsiteX2" fmla="*/ 3868616 w 3868616"/>
              <a:gd name="connsiteY2" fmla="*/ 3530991 h 3530991"/>
              <a:gd name="connsiteX3" fmla="*/ 0 w 3868616"/>
              <a:gd name="connsiteY3" fmla="*/ 3530991 h 353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8616" h="3530991">
                <a:moveTo>
                  <a:pt x="0" y="0"/>
                </a:moveTo>
                <a:lnTo>
                  <a:pt x="3868616" y="0"/>
                </a:lnTo>
                <a:lnTo>
                  <a:pt x="3868616" y="3530991"/>
                </a:lnTo>
                <a:lnTo>
                  <a:pt x="0" y="3530991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6D5CD297-9B3E-4701-B16E-F21B3B36DF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A518159-309A-4AFC-9AF2-7AD4356B1D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66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1927"/>
    </mc:Choice>
    <mc:Fallback>
      <p:transition spd="slow" advClick="0" advTm="61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4">
            <a:extLst>
              <a:ext uri="{FF2B5EF4-FFF2-40B4-BE49-F238E27FC236}">
                <a16:creationId xmlns:a16="http://schemas.microsoft.com/office/drawing/2014/main" id="{8CB06C05-6E6D-4533-96DB-863B7062BBB9}"/>
              </a:ext>
            </a:extLst>
          </p:cNvPr>
          <p:cNvSpPr/>
          <p:nvPr/>
        </p:nvSpPr>
        <p:spPr>
          <a:xfrm flipV="1">
            <a:off x="0" y="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4">
            <a:extLst>
              <a:ext uri="{FF2B5EF4-FFF2-40B4-BE49-F238E27FC236}">
                <a16:creationId xmlns:a16="http://schemas.microsoft.com/office/drawing/2014/main" id="{ECBDF26E-2856-4109-A8DD-81723CD94D6E}"/>
              </a:ext>
            </a:extLst>
          </p:cNvPr>
          <p:cNvSpPr/>
          <p:nvPr/>
        </p:nvSpPr>
        <p:spPr>
          <a:xfrm flipV="1">
            <a:off x="3038052" y="0"/>
            <a:ext cx="6105948" cy="5143500"/>
          </a:xfrm>
          <a:custGeom>
            <a:avLst/>
            <a:gdLst>
              <a:gd name="connsiteX0" fmla="*/ 0 w 6456924"/>
              <a:gd name="connsiteY0" fmla="*/ 0 h 6848525"/>
              <a:gd name="connsiteX1" fmla="*/ 6456924 w 6456924"/>
              <a:gd name="connsiteY1" fmla="*/ 0 h 6848525"/>
              <a:gd name="connsiteX2" fmla="*/ 6456924 w 6456924"/>
              <a:gd name="connsiteY2" fmla="*/ 6848525 h 6848525"/>
              <a:gd name="connsiteX3" fmla="*/ 0 w 6456924"/>
              <a:gd name="connsiteY3" fmla="*/ 6848525 h 6848525"/>
              <a:gd name="connsiteX4" fmla="*/ 0 w 6456924"/>
              <a:gd name="connsiteY4" fmla="*/ 0 h 6848525"/>
              <a:gd name="connsiteX0-1" fmla="*/ 0 w 6456924"/>
              <a:gd name="connsiteY0-2" fmla="*/ 0 h 6848525"/>
              <a:gd name="connsiteX1-3" fmla="*/ 6456924 w 6456924"/>
              <a:gd name="connsiteY1-4" fmla="*/ 0 h 6848525"/>
              <a:gd name="connsiteX2-5" fmla="*/ 6456924 w 6456924"/>
              <a:gd name="connsiteY2-6" fmla="*/ 6848525 h 6848525"/>
              <a:gd name="connsiteX3-7" fmla="*/ 2915386 w 6456924"/>
              <a:gd name="connsiteY3-8" fmla="*/ 6841068 h 6848525"/>
              <a:gd name="connsiteX4-9" fmla="*/ 0 w 6456924"/>
              <a:gd name="connsiteY4-10" fmla="*/ 6848525 h 6848525"/>
              <a:gd name="connsiteX5" fmla="*/ 0 w 6456924"/>
              <a:gd name="connsiteY5" fmla="*/ 0 h 6848525"/>
              <a:gd name="connsiteX0-11" fmla="*/ 0 w 6456924"/>
              <a:gd name="connsiteY0-12" fmla="*/ 0 h 6848525"/>
              <a:gd name="connsiteX1-13" fmla="*/ 6456924 w 6456924"/>
              <a:gd name="connsiteY1-14" fmla="*/ 0 h 6848525"/>
              <a:gd name="connsiteX2-15" fmla="*/ 6456924 w 6456924"/>
              <a:gd name="connsiteY2-16" fmla="*/ 6848525 h 6848525"/>
              <a:gd name="connsiteX3-17" fmla="*/ 2915386 w 6456924"/>
              <a:gd name="connsiteY3-18" fmla="*/ 6841068 h 6848525"/>
              <a:gd name="connsiteX4-19" fmla="*/ 0 w 6456924"/>
              <a:gd name="connsiteY4-20" fmla="*/ 0 h 684852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56924" h="6848525">
                <a:moveTo>
                  <a:pt x="0" y="0"/>
                </a:moveTo>
                <a:lnTo>
                  <a:pt x="6456924" y="0"/>
                </a:lnTo>
                <a:lnTo>
                  <a:pt x="6456924" y="6848525"/>
                </a:lnTo>
                <a:lnTo>
                  <a:pt x="2915386" y="6841068"/>
                </a:lnTo>
                <a:lnTo>
                  <a:pt x="0" y="0"/>
                </a:lnTo>
                <a:close/>
              </a:path>
            </a:pathLst>
          </a:custGeom>
          <a:solidFill>
            <a:srgbClr val="0145C5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EDFBA9-917B-4815-AE7B-6AC3A6653DC9}"/>
              </a:ext>
            </a:extLst>
          </p:cNvPr>
          <p:cNvSpPr txBox="1"/>
          <p:nvPr/>
        </p:nvSpPr>
        <p:spPr>
          <a:xfrm>
            <a:off x="3347864" y="41151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lvl="1"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致谢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F9CC52A-E63C-4613-A2CA-10AE74C86B3A}"/>
              </a:ext>
            </a:extLst>
          </p:cNvPr>
          <p:cNvSpPr/>
          <p:nvPr/>
        </p:nvSpPr>
        <p:spPr>
          <a:xfrm>
            <a:off x="2600198" y="1139253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感谢导师王志佩王工提供的指导与帮助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42A254-7F8F-4515-B627-7E38A3A4EFC0}"/>
              </a:ext>
            </a:extLst>
          </p:cNvPr>
          <p:cNvSpPr/>
          <p:nvPr/>
        </p:nvSpPr>
        <p:spPr>
          <a:xfrm>
            <a:off x="2048877" y="1692973"/>
            <a:ext cx="5529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感谢周文周工，李庆洋李工在开发过程中给于的支持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55D03A1-E456-4FC1-82F9-2DCE70F49799}"/>
              </a:ext>
            </a:extLst>
          </p:cNvPr>
          <p:cNvSpPr/>
          <p:nvPr/>
        </p:nvSpPr>
        <p:spPr>
          <a:xfrm>
            <a:off x="1714785" y="2294890"/>
            <a:ext cx="6186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感谢于晓峰于工，骆骆骆工在项目过程中给出的意见与指导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352015C-BD28-45F7-9DCC-0706A550A644}"/>
              </a:ext>
            </a:extLst>
          </p:cNvPr>
          <p:cNvSpPr/>
          <p:nvPr/>
        </p:nvSpPr>
        <p:spPr>
          <a:xfrm>
            <a:off x="2612744" y="2863285"/>
            <a:ext cx="4965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感谢项目组各成员给予的关心与照顾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8D6BFE7-AFB4-4343-B37E-578B648257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D64EA0D8-F593-4BC9-9F6F-B198E7E7019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379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270"/>
    </mc:Choice>
    <mc:Fallback>
      <p:transition spd="slow" advClick="0" advTm="5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8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41FE9B8C-E128-4279-90D5-93614FA46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D40F689B-099F-4159-BA63-E320E223880B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82AA2A-0915-4B10-9429-CC83351D662B}"/>
              </a:ext>
            </a:extLst>
          </p:cNvPr>
          <p:cNvSpPr/>
          <p:nvPr/>
        </p:nvSpPr>
        <p:spPr>
          <a:xfrm>
            <a:off x="8416626" y="1180360"/>
            <a:ext cx="713235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cs typeface="+mn-ea"/>
              <a:sym typeface="+mn-lt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066EE90-5364-44AC-B8DD-CD24F7E46D9F}"/>
              </a:ext>
            </a:extLst>
          </p:cNvPr>
          <p:cNvGrpSpPr/>
          <p:nvPr/>
        </p:nvGrpSpPr>
        <p:grpSpPr>
          <a:xfrm>
            <a:off x="5126349" y="3358777"/>
            <a:ext cx="2106248" cy="523220"/>
            <a:chOff x="755576" y="3506312"/>
            <a:chExt cx="2106248" cy="523220"/>
          </a:xfrm>
        </p:grpSpPr>
        <p:sp>
          <p:nvSpPr>
            <p:cNvPr id="57" name="文本框 22">
              <a:extLst>
                <a:ext uri="{FF2B5EF4-FFF2-40B4-BE49-F238E27FC236}">
                  <a16:creationId xmlns:a16="http://schemas.microsoft.com/office/drawing/2014/main" id="{FA098F03-683F-4745-A6EB-5393182FA9BA}"/>
                </a:ext>
              </a:extLst>
            </p:cNvPr>
            <p:cNvSpPr txBox="1"/>
            <p:nvPr/>
          </p:nvSpPr>
          <p:spPr>
            <a:xfrm>
              <a:off x="1394756" y="3561621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建议与展望</a:t>
              </a:r>
            </a:p>
          </p:txBody>
        </p:sp>
        <p:sp>
          <p:nvSpPr>
            <p:cNvPr id="58" name="文本框 20">
              <a:extLst>
                <a:ext uri="{FF2B5EF4-FFF2-40B4-BE49-F238E27FC236}">
                  <a16:creationId xmlns:a16="http://schemas.microsoft.com/office/drawing/2014/main" id="{42CFC16F-C7E8-4D84-AD75-D6AE259DEA19}"/>
                </a:ext>
              </a:extLst>
            </p:cNvPr>
            <p:cNvSpPr txBox="1"/>
            <p:nvPr/>
          </p:nvSpPr>
          <p:spPr>
            <a:xfrm>
              <a:off x="755576" y="3506312"/>
              <a:ext cx="7296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04.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AAE729E-8201-4729-B715-8FB9F359E2D7}"/>
              </a:ext>
            </a:extLst>
          </p:cNvPr>
          <p:cNvGrpSpPr/>
          <p:nvPr/>
        </p:nvGrpSpPr>
        <p:grpSpPr>
          <a:xfrm>
            <a:off x="5126353" y="1004435"/>
            <a:ext cx="1849769" cy="523220"/>
            <a:chOff x="6629352" y="1760489"/>
            <a:chExt cx="2466358" cy="697628"/>
          </a:xfrm>
        </p:grpSpPr>
        <p:sp>
          <p:nvSpPr>
            <p:cNvPr id="63" name="文本框 7">
              <a:extLst>
                <a:ext uri="{FF2B5EF4-FFF2-40B4-BE49-F238E27FC236}">
                  <a16:creationId xmlns:a16="http://schemas.microsoft.com/office/drawing/2014/main" id="{585EDA07-319A-4257-B996-C6DF5E3822E0}"/>
                </a:ext>
              </a:extLst>
            </p:cNvPr>
            <p:cNvSpPr txBox="1"/>
            <p:nvPr/>
          </p:nvSpPr>
          <p:spPr>
            <a:xfrm>
              <a:off x="7481593" y="1836506"/>
              <a:ext cx="1614117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基本信息</a:t>
              </a:r>
            </a:p>
          </p:txBody>
        </p:sp>
        <p:sp>
          <p:nvSpPr>
            <p:cNvPr id="61" name="文本框 5">
              <a:extLst>
                <a:ext uri="{FF2B5EF4-FFF2-40B4-BE49-F238E27FC236}">
                  <a16:creationId xmlns:a16="http://schemas.microsoft.com/office/drawing/2014/main" id="{F21DD029-C386-4D09-81BB-F35C104E96BD}"/>
                </a:ext>
              </a:extLst>
            </p:cNvPr>
            <p:cNvSpPr txBox="1"/>
            <p:nvPr/>
          </p:nvSpPr>
          <p:spPr>
            <a:xfrm>
              <a:off x="6629352" y="1760489"/>
              <a:ext cx="97291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01.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0ED77022-E140-4D28-9D85-CD2E1A6E004A}"/>
              </a:ext>
            </a:extLst>
          </p:cNvPr>
          <p:cNvGrpSpPr/>
          <p:nvPr/>
        </p:nvGrpSpPr>
        <p:grpSpPr>
          <a:xfrm>
            <a:off x="5126350" y="1796523"/>
            <a:ext cx="1849768" cy="523220"/>
            <a:chOff x="6629352" y="2767253"/>
            <a:chExt cx="2466357" cy="697628"/>
          </a:xfrm>
        </p:grpSpPr>
        <p:sp>
          <p:nvSpPr>
            <p:cNvPr id="68" name="文本框 12">
              <a:extLst>
                <a:ext uri="{FF2B5EF4-FFF2-40B4-BE49-F238E27FC236}">
                  <a16:creationId xmlns:a16="http://schemas.microsoft.com/office/drawing/2014/main" id="{FE0ADD52-3987-44CB-A00C-023F26225920}"/>
                </a:ext>
              </a:extLst>
            </p:cNvPr>
            <p:cNvSpPr txBox="1"/>
            <p:nvPr/>
          </p:nvSpPr>
          <p:spPr>
            <a:xfrm>
              <a:off x="7481592" y="2820328"/>
              <a:ext cx="1614117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工作汇报</a:t>
              </a:r>
            </a:p>
          </p:txBody>
        </p:sp>
        <p:sp>
          <p:nvSpPr>
            <p:cNvPr id="66" name="文本框 10">
              <a:extLst>
                <a:ext uri="{FF2B5EF4-FFF2-40B4-BE49-F238E27FC236}">
                  <a16:creationId xmlns:a16="http://schemas.microsoft.com/office/drawing/2014/main" id="{EC182469-A4D3-44A1-9781-E8718014904D}"/>
                </a:ext>
              </a:extLst>
            </p:cNvPr>
            <p:cNvSpPr txBox="1"/>
            <p:nvPr/>
          </p:nvSpPr>
          <p:spPr>
            <a:xfrm>
              <a:off x="6629352" y="2767253"/>
              <a:ext cx="97291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02.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4" name="Picture 3" descr="C:\Users\Maibenben\Desktop\未标题-1 副本.png">
            <a:extLst>
              <a:ext uri="{FF2B5EF4-FFF2-40B4-BE49-F238E27FC236}">
                <a16:creationId xmlns:a16="http://schemas.microsoft.com/office/drawing/2014/main" id="{4FDA0DD3-F7FA-40A7-B47D-84CD9345A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3740" y="1136644"/>
            <a:ext cx="2393741" cy="277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组合 68">
            <a:extLst>
              <a:ext uri="{FF2B5EF4-FFF2-40B4-BE49-F238E27FC236}">
                <a16:creationId xmlns:a16="http://schemas.microsoft.com/office/drawing/2014/main" id="{AFF697FA-4D13-4FCC-9BA1-5AC3AF7D4F7E}"/>
              </a:ext>
            </a:extLst>
          </p:cNvPr>
          <p:cNvGrpSpPr/>
          <p:nvPr/>
        </p:nvGrpSpPr>
        <p:grpSpPr>
          <a:xfrm>
            <a:off x="5126347" y="2588612"/>
            <a:ext cx="2106250" cy="523220"/>
            <a:chOff x="6629352" y="3774017"/>
            <a:chExt cx="2808334" cy="697628"/>
          </a:xfrm>
        </p:grpSpPr>
        <p:sp>
          <p:nvSpPr>
            <p:cNvPr id="73" name="文本框 17">
              <a:extLst>
                <a:ext uri="{FF2B5EF4-FFF2-40B4-BE49-F238E27FC236}">
                  <a16:creationId xmlns:a16="http://schemas.microsoft.com/office/drawing/2014/main" id="{9D080EE4-FB1F-43B8-B4D8-922ECEC37463}"/>
                </a:ext>
              </a:extLst>
            </p:cNvPr>
            <p:cNvSpPr txBox="1"/>
            <p:nvPr/>
          </p:nvSpPr>
          <p:spPr>
            <a:xfrm>
              <a:off x="7481595" y="3841474"/>
              <a:ext cx="1956091" cy="5334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感悟与自评</a:t>
              </a:r>
            </a:p>
          </p:txBody>
        </p:sp>
        <p:sp>
          <p:nvSpPr>
            <p:cNvPr id="71" name="文本框 15">
              <a:extLst>
                <a:ext uri="{FF2B5EF4-FFF2-40B4-BE49-F238E27FC236}">
                  <a16:creationId xmlns:a16="http://schemas.microsoft.com/office/drawing/2014/main" id="{F5524213-D6EE-40AB-AB10-E618D18D2DAC}"/>
                </a:ext>
              </a:extLst>
            </p:cNvPr>
            <p:cNvSpPr txBox="1"/>
            <p:nvPr/>
          </p:nvSpPr>
          <p:spPr>
            <a:xfrm>
              <a:off x="6629352" y="3774017"/>
              <a:ext cx="972916" cy="69762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rgbClr val="0145C5"/>
                  </a:solidFill>
                  <a:cs typeface="+mn-ea"/>
                  <a:sym typeface="+mn-lt"/>
                </a:rPr>
                <a:t>03.</a:t>
              </a:r>
              <a:endParaRPr lang="zh-CN" altLang="en-US" sz="2800" b="1" dirty="0">
                <a:solidFill>
                  <a:srgbClr val="0145C5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E74D4211-AEF2-4C84-B4BF-CF6A4669C62F}"/>
              </a:ext>
            </a:extLst>
          </p:cNvPr>
          <p:cNvSpPr txBox="1"/>
          <p:nvPr/>
        </p:nvSpPr>
        <p:spPr>
          <a:xfrm>
            <a:off x="2256187" y="2092321"/>
            <a:ext cx="2581800" cy="992577"/>
          </a:xfrm>
          <a:prstGeom prst="rect">
            <a:avLst/>
          </a:prstGeom>
          <a:noFill/>
        </p:spPr>
        <p:txBody>
          <a:bodyPr wrap="square" lIns="68520" tIns="34289" rIns="68520" bIns="34289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84530"/>
            <a:r>
              <a:rPr lang="zh-CN" altLang="en-US" sz="3600" b="1" spc="600" dirty="0">
                <a:solidFill>
                  <a:srgbClr val="0145C5"/>
                </a:solidFill>
                <a:cs typeface="+mn-ea"/>
                <a:sym typeface="+mn-lt"/>
              </a:rPr>
              <a:t>目录</a:t>
            </a:r>
            <a:r>
              <a:rPr lang="zh-CN" altLang="en-US" sz="3600" b="1" dirty="0">
                <a:solidFill>
                  <a:srgbClr val="0145C5"/>
                </a:solidFill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0145C5"/>
                </a:solidFill>
                <a:cs typeface="+mn-ea"/>
                <a:sym typeface="+mn-lt"/>
              </a:rPr>
              <a:t>CONTENTS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8E883AA-AD95-42FC-8ACC-E930699B5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5699738-CDF5-4955-A4F4-6EEFC188F60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85166916"/>
      </p:ext>
    </p:extLst>
  </p:cSld>
  <p:clrMapOvr>
    <a:masterClrMapping/>
  </p:clrMapOvr>
  <p:transition spd="slow" advClick="0" advTm="1061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4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34" grpId="0" animBg="1"/>
          <p:bldP spid="8" grpId="0" animBg="1"/>
          <p:bldP spid="7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4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34" grpId="0" animBg="1"/>
          <p:bldP spid="8" grpId="0" animBg="1"/>
          <p:bldP spid="75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01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496602" y="211347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基本信息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5CE4EC-8DB3-43AA-8A11-EF1A2154D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667219C-07F6-4A60-820B-EB6AF38CA8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7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76"/>
    </mc:Choice>
    <mc:Fallback>
      <p:transition spd="slow" advClick="0" advTm="376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组合 10"/>
          <p:cNvPicPr>
            <a:picLocks noChangeArrowheads="1"/>
          </p:cNvPicPr>
          <p:nvPr/>
        </p:nvPicPr>
        <p:blipFill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9544" y="995400"/>
            <a:ext cx="6572402" cy="39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Oval 6"/>
          <p:cNvSpPr>
            <a:spLocks noChangeArrowheads="1"/>
          </p:cNvSpPr>
          <p:nvPr/>
        </p:nvSpPr>
        <p:spPr bwMode="auto">
          <a:xfrm>
            <a:off x="2137724" y="4849058"/>
            <a:ext cx="159198" cy="160570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3381204" y="4014290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4150473" y="4329681"/>
            <a:ext cx="159198" cy="160570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5330223" y="3700164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545744" y="3708978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6424362" y="3496738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7331948" y="2492151"/>
            <a:ext cx="159198" cy="159198"/>
          </a:xfrm>
          <a:prstGeom prst="ellipse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03648" y="4145324"/>
            <a:ext cx="2003197" cy="731912"/>
            <a:chOff x="266915" y="5026729"/>
            <a:chExt cx="2003197" cy="731912"/>
          </a:xfrm>
        </p:grpSpPr>
        <p:sp>
          <p:nvSpPr>
            <p:cNvPr id="11" name="TextBox 20"/>
            <p:cNvSpPr txBox="1">
              <a:spLocks noChangeArrowheads="1"/>
            </p:cNvSpPr>
            <p:nvPr/>
          </p:nvSpPr>
          <p:spPr bwMode="auto">
            <a:xfrm>
              <a:off x="266915" y="5026729"/>
              <a:ext cx="16594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2011.9-2015.6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TextBox 21"/>
            <p:cNvSpPr txBox="1">
              <a:spLocks noChangeArrowheads="1"/>
            </p:cNvSpPr>
            <p:nvPr/>
          </p:nvSpPr>
          <p:spPr bwMode="auto">
            <a:xfrm>
              <a:off x="506584" y="5296976"/>
              <a:ext cx="17635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黄冈师范学院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生物工程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61815" y="3289176"/>
            <a:ext cx="1786066" cy="718810"/>
            <a:chOff x="1520575" y="4138495"/>
            <a:chExt cx="1786066" cy="718810"/>
          </a:xfrm>
        </p:grpSpPr>
        <p:sp>
          <p:nvSpPr>
            <p:cNvPr id="14" name="TextBox 22"/>
            <p:cNvSpPr txBox="1">
              <a:spLocks noChangeArrowheads="1"/>
            </p:cNvSpPr>
            <p:nvPr/>
          </p:nvSpPr>
          <p:spPr bwMode="auto">
            <a:xfrm>
              <a:off x="1520575" y="4138495"/>
              <a:ext cx="17860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2015.9-2016.10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5" name="TextBox 23"/>
            <p:cNvSpPr txBox="1">
              <a:spLocks noChangeArrowheads="1"/>
            </p:cNvSpPr>
            <p:nvPr/>
          </p:nvSpPr>
          <p:spPr bwMode="auto">
            <a:xfrm>
              <a:off x="1520575" y="4395640"/>
              <a:ext cx="17635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华南农业大学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分子生物学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51091" y="4527827"/>
            <a:ext cx="1786066" cy="562458"/>
            <a:chOff x="5478086" y="4204236"/>
            <a:chExt cx="1786066" cy="562458"/>
          </a:xfrm>
        </p:grpSpPr>
        <p:sp>
          <p:nvSpPr>
            <p:cNvPr id="17" name="TextBox 24"/>
            <p:cNvSpPr txBox="1">
              <a:spLocks noChangeArrowheads="1"/>
            </p:cNvSpPr>
            <p:nvPr/>
          </p:nvSpPr>
          <p:spPr bwMode="auto">
            <a:xfrm>
              <a:off x="5478086" y="4204236"/>
              <a:ext cx="178606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2016.10-2017.7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TextBox 25"/>
            <p:cNvSpPr txBox="1">
              <a:spLocks noChangeArrowheads="1"/>
            </p:cNvSpPr>
            <p:nvPr/>
          </p:nvSpPr>
          <p:spPr bwMode="auto">
            <a:xfrm>
              <a:off x="5494555" y="4489695"/>
              <a:ext cx="17635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自学前端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66643" y="3698500"/>
            <a:ext cx="1798871" cy="704099"/>
            <a:chOff x="5300014" y="2570193"/>
            <a:chExt cx="1798871" cy="704099"/>
          </a:xfrm>
        </p:grpSpPr>
        <p:sp>
          <p:nvSpPr>
            <p:cNvPr id="20" name="TextBox 26"/>
            <p:cNvSpPr txBox="1">
              <a:spLocks noChangeArrowheads="1"/>
            </p:cNvSpPr>
            <p:nvPr/>
          </p:nvSpPr>
          <p:spPr bwMode="auto">
            <a:xfrm>
              <a:off x="5300014" y="2570193"/>
              <a:ext cx="16594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2017.7-2021.5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TextBox 27"/>
            <p:cNvSpPr txBox="1">
              <a:spLocks noChangeArrowheads="1"/>
            </p:cNvSpPr>
            <p:nvPr/>
          </p:nvSpPr>
          <p:spPr bwMode="auto">
            <a:xfrm>
              <a:off x="5335357" y="2812627"/>
              <a:ext cx="176352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南北联合科技有限公司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前端开发</a:t>
              </a: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8310D0B9-F463-45C3-B877-4AEC69ABB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B5F692A9-1B8D-4DDF-8D2D-9FFEC9147F48}"/>
              </a:ext>
            </a:extLst>
          </p:cNvPr>
          <p:cNvSpPr txBox="1"/>
          <p:nvPr/>
        </p:nvSpPr>
        <p:spPr>
          <a:xfrm>
            <a:off x="3646266" y="23350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个人经历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1BDED8D-13D1-4B09-8B40-A4AEB9D0FF51}"/>
              </a:ext>
            </a:extLst>
          </p:cNvPr>
          <p:cNvGrpSpPr/>
          <p:nvPr/>
        </p:nvGrpSpPr>
        <p:grpSpPr>
          <a:xfrm>
            <a:off x="6826636" y="1967276"/>
            <a:ext cx="1798871" cy="519433"/>
            <a:chOff x="5300014" y="2570193"/>
            <a:chExt cx="1798871" cy="519433"/>
          </a:xfrm>
        </p:grpSpPr>
        <p:sp>
          <p:nvSpPr>
            <p:cNvPr id="32" name="TextBox 26">
              <a:extLst>
                <a:ext uri="{FF2B5EF4-FFF2-40B4-BE49-F238E27FC236}">
                  <a16:creationId xmlns:a16="http://schemas.microsoft.com/office/drawing/2014/main" id="{8DCDF955-87EB-4ED4-A8F5-7292A5917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014" y="2570193"/>
              <a:ext cx="1689886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2021.5.19-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至今</a:t>
              </a:r>
            </a:p>
          </p:txBody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47B2D0F2-FB5D-4CDC-974C-C3E1DEA663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5357" y="2812627"/>
              <a:ext cx="176352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海康威视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3E2F12C-CD03-43B6-9AFE-017A80E79D51}"/>
              </a:ext>
            </a:extLst>
          </p:cNvPr>
          <p:cNvGrpSpPr/>
          <p:nvPr/>
        </p:nvGrpSpPr>
        <p:grpSpPr>
          <a:xfrm>
            <a:off x="345213" y="830520"/>
            <a:ext cx="1298104" cy="1066973"/>
            <a:chOff x="3962402" y="1890707"/>
            <a:chExt cx="2140137" cy="2007624"/>
          </a:xfrm>
          <a:solidFill>
            <a:srgbClr val="0145C5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E49CDB3-FB42-4AD9-B150-4211CE3FDB58}"/>
                </a:ext>
              </a:extLst>
            </p:cNvPr>
            <p:cNvSpPr/>
            <p:nvPr/>
          </p:nvSpPr>
          <p:spPr>
            <a:xfrm>
              <a:off x="3962402" y="1890707"/>
              <a:ext cx="2007623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D1DAAAEA-7139-4059-8FE7-A36E51A76250}"/>
                </a:ext>
              </a:extLst>
            </p:cNvPr>
            <p:cNvSpPr/>
            <p:nvPr/>
          </p:nvSpPr>
          <p:spPr>
            <a:xfrm rot="5400000">
              <a:off x="5800537" y="2828261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AAF51F1-318A-4977-96A5-34C1207504F0}"/>
              </a:ext>
            </a:extLst>
          </p:cNvPr>
          <p:cNvGrpSpPr/>
          <p:nvPr/>
        </p:nvGrpSpPr>
        <p:grpSpPr>
          <a:xfrm>
            <a:off x="493867" y="900595"/>
            <a:ext cx="916894" cy="864055"/>
            <a:chOff x="4036107" y="1940646"/>
            <a:chExt cx="1640912" cy="1255451"/>
          </a:xfrm>
        </p:grpSpPr>
        <p:sp>
          <p:nvSpPr>
            <p:cNvPr id="38" name="文本框 25">
              <a:extLst>
                <a:ext uri="{FF2B5EF4-FFF2-40B4-BE49-F238E27FC236}">
                  <a16:creationId xmlns:a16="http://schemas.microsoft.com/office/drawing/2014/main" id="{584A20D0-0FF7-4E9D-AD99-038DFBFEBA50}"/>
                </a:ext>
              </a:extLst>
            </p:cNvPr>
            <p:cNvSpPr txBox="1"/>
            <p:nvPr/>
          </p:nvSpPr>
          <p:spPr>
            <a:xfrm>
              <a:off x="4036107" y="1940646"/>
              <a:ext cx="1640912" cy="849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姓名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倪红成</a:t>
              </a:r>
            </a:p>
          </p:txBody>
        </p:sp>
        <p:sp>
          <p:nvSpPr>
            <p:cNvPr id="39" name="KSO_Shape">
              <a:extLst>
                <a:ext uri="{FF2B5EF4-FFF2-40B4-BE49-F238E27FC236}">
                  <a16:creationId xmlns:a16="http://schemas.microsoft.com/office/drawing/2014/main" id="{DF292DFC-12F1-4E5E-A2C6-00C040CF99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936" y="2780398"/>
              <a:ext cx="427182" cy="415699"/>
            </a:xfrm>
            <a:custGeom>
              <a:avLst/>
              <a:gdLst>
                <a:gd name="T0" fmla="*/ 294416 w 1263650"/>
                <a:gd name="T1" fmla="*/ 1098599 h 1069975"/>
                <a:gd name="T2" fmla="*/ 1320142 w 1263650"/>
                <a:gd name="T3" fmla="*/ 878240 h 1069975"/>
                <a:gd name="T4" fmla="*/ 1613379 w 1263650"/>
                <a:gd name="T5" fmla="*/ 878240 h 1069975"/>
                <a:gd name="T6" fmla="*/ 74190 w 1263650"/>
                <a:gd name="T7" fmla="*/ 1612900 h 1069975"/>
                <a:gd name="T8" fmla="*/ 1538839 w 1263650"/>
                <a:gd name="T9" fmla="*/ 732266 h 1069975"/>
                <a:gd name="T10" fmla="*/ 1392852 w 1263650"/>
                <a:gd name="T11" fmla="*/ 732266 h 1069975"/>
                <a:gd name="T12" fmla="*/ 514542 w 1263650"/>
                <a:gd name="T13" fmla="*/ 1026609 h 1069975"/>
                <a:gd name="T14" fmla="*/ 725543 w 1263650"/>
                <a:gd name="T15" fmla="*/ 146518 h 1069975"/>
                <a:gd name="T16" fmla="*/ 708392 w 1263650"/>
                <a:gd name="T17" fmla="*/ 149712 h 1069975"/>
                <a:gd name="T18" fmla="*/ 694033 w 1263650"/>
                <a:gd name="T19" fmla="*/ 155302 h 1069975"/>
                <a:gd name="T20" fmla="*/ 683263 w 1263650"/>
                <a:gd name="T21" fmla="*/ 163287 h 1069975"/>
                <a:gd name="T22" fmla="*/ 674487 w 1263650"/>
                <a:gd name="T23" fmla="*/ 172868 h 1069975"/>
                <a:gd name="T24" fmla="*/ 665314 w 1263650"/>
                <a:gd name="T25" fmla="*/ 189636 h 1069975"/>
                <a:gd name="T26" fmla="*/ 660528 w 1263650"/>
                <a:gd name="T27" fmla="*/ 208399 h 1069975"/>
                <a:gd name="T28" fmla="*/ 659331 w 1263650"/>
                <a:gd name="T29" fmla="*/ 293036 h 1069975"/>
                <a:gd name="T30" fmla="*/ 1245270 w 1263650"/>
                <a:gd name="T31" fmla="*/ 213190 h 1069975"/>
                <a:gd name="T32" fmla="*/ 1242078 w 1263650"/>
                <a:gd name="T33" fmla="*/ 195624 h 1069975"/>
                <a:gd name="T34" fmla="*/ 1236494 w 1263650"/>
                <a:gd name="T35" fmla="*/ 181252 h 1069975"/>
                <a:gd name="T36" fmla="*/ 1228517 w 1263650"/>
                <a:gd name="T37" fmla="*/ 170472 h 1069975"/>
                <a:gd name="T38" fmla="*/ 1219343 w 1263650"/>
                <a:gd name="T39" fmla="*/ 161689 h 1069975"/>
                <a:gd name="T40" fmla="*/ 1201792 w 1263650"/>
                <a:gd name="T41" fmla="*/ 152507 h 1069975"/>
                <a:gd name="T42" fmla="*/ 1183446 w 1263650"/>
                <a:gd name="T43" fmla="*/ 147716 h 1069975"/>
                <a:gd name="T44" fmla="*/ 732324 w 1263650"/>
                <a:gd name="T45" fmla="*/ 146518 h 1069975"/>
                <a:gd name="T46" fmla="*/ 1172276 w 1263650"/>
                <a:gd name="T47" fmla="*/ 0 h 1069975"/>
                <a:gd name="T48" fmla="*/ 1202192 w 1263650"/>
                <a:gd name="T49" fmla="*/ 1996 h 1069975"/>
                <a:gd name="T50" fmla="*/ 1232108 w 1263650"/>
                <a:gd name="T51" fmla="*/ 7985 h 1069975"/>
                <a:gd name="T52" fmla="*/ 1260826 w 1263650"/>
                <a:gd name="T53" fmla="*/ 17566 h 1069975"/>
                <a:gd name="T54" fmla="*/ 1288348 w 1263650"/>
                <a:gd name="T55" fmla="*/ 31939 h 1069975"/>
                <a:gd name="T56" fmla="*/ 1313875 w 1263650"/>
                <a:gd name="T57" fmla="*/ 49106 h 1069975"/>
                <a:gd name="T58" fmla="*/ 1337010 w 1263650"/>
                <a:gd name="T59" fmla="*/ 70665 h 1069975"/>
                <a:gd name="T60" fmla="*/ 1356953 w 1263650"/>
                <a:gd name="T61" fmla="*/ 96216 h 1069975"/>
                <a:gd name="T62" fmla="*/ 1372509 w 1263650"/>
                <a:gd name="T63" fmla="*/ 124960 h 1069975"/>
                <a:gd name="T64" fmla="*/ 1384076 w 1263650"/>
                <a:gd name="T65" fmla="*/ 157697 h 1069975"/>
                <a:gd name="T66" fmla="*/ 1390857 w 1263650"/>
                <a:gd name="T67" fmla="*/ 194027 h 1069975"/>
                <a:gd name="T68" fmla="*/ 1392054 w 1263650"/>
                <a:gd name="T69" fmla="*/ 283854 h 1069975"/>
                <a:gd name="T70" fmla="*/ 1905000 w 1263650"/>
                <a:gd name="T71" fmla="*/ 806451 h 1069975"/>
                <a:gd name="T72" fmla="*/ 1318661 w 1263650"/>
                <a:gd name="T73" fmla="*/ 659931 h 1069975"/>
                <a:gd name="T74" fmla="*/ 585939 w 1263650"/>
                <a:gd name="T75" fmla="*/ 659931 h 1069975"/>
                <a:gd name="T76" fmla="*/ 0 w 1263650"/>
                <a:gd name="T77" fmla="*/ 806451 h 1069975"/>
                <a:gd name="T78" fmla="*/ 512946 w 1263650"/>
                <a:gd name="T79" fmla="*/ 219578 h 1069975"/>
                <a:gd name="T80" fmla="*/ 514940 w 1263650"/>
                <a:gd name="T81" fmla="*/ 189636 h 1069975"/>
                <a:gd name="T82" fmla="*/ 520924 w 1263650"/>
                <a:gd name="T83" fmla="*/ 159693 h 1069975"/>
                <a:gd name="T84" fmla="*/ 530496 w 1263650"/>
                <a:gd name="T85" fmla="*/ 130548 h 1069975"/>
                <a:gd name="T86" fmla="*/ 544856 w 1263650"/>
                <a:gd name="T87" fmla="*/ 103002 h 1069975"/>
                <a:gd name="T88" fmla="*/ 562007 w 1263650"/>
                <a:gd name="T89" fmla="*/ 77451 h 1069975"/>
                <a:gd name="T90" fmla="*/ 583545 w 1263650"/>
                <a:gd name="T91" fmla="*/ 55095 h 1069975"/>
                <a:gd name="T92" fmla="*/ 609074 w 1263650"/>
                <a:gd name="T93" fmla="*/ 35132 h 1069975"/>
                <a:gd name="T94" fmla="*/ 637792 w 1263650"/>
                <a:gd name="T95" fmla="*/ 19162 h 1069975"/>
                <a:gd name="T96" fmla="*/ 670498 w 1263650"/>
                <a:gd name="T97" fmla="*/ 7585 h 1069975"/>
                <a:gd name="T98" fmla="*/ 706795 w 1263650"/>
                <a:gd name="T99" fmla="*/ 1197 h 106997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263650" h="1069975">
                  <a:moveTo>
                    <a:pt x="49213" y="582612"/>
                  </a:moveTo>
                  <a:lnTo>
                    <a:pt x="195296" y="582612"/>
                  </a:lnTo>
                  <a:lnTo>
                    <a:pt x="195296" y="728795"/>
                  </a:lnTo>
                  <a:lnTo>
                    <a:pt x="389544" y="728795"/>
                  </a:lnTo>
                  <a:lnTo>
                    <a:pt x="389544" y="582612"/>
                  </a:lnTo>
                  <a:lnTo>
                    <a:pt x="875694" y="582612"/>
                  </a:lnTo>
                  <a:lnTo>
                    <a:pt x="875694" y="728795"/>
                  </a:lnTo>
                  <a:lnTo>
                    <a:pt x="1070208" y="728795"/>
                  </a:lnTo>
                  <a:lnTo>
                    <a:pt x="1070208" y="582612"/>
                  </a:lnTo>
                  <a:lnTo>
                    <a:pt x="1216026" y="582612"/>
                  </a:lnTo>
                  <a:lnTo>
                    <a:pt x="1216026" y="1069975"/>
                  </a:lnTo>
                  <a:lnTo>
                    <a:pt x="49213" y="1069975"/>
                  </a:lnTo>
                  <a:lnTo>
                    <a:pt x="49213" y="582612"/>
                  </a:lnTo>
                  <a:close/>
                  <a:moveTo>
                    <a:pt x="923925" y="485775"/>
                  </a:moveTo>
                  <a:lnTo>
                    <a:pt x="1020763" y="485775"/>
                  </a:lnTo>
                  <a:lnTo>
                    <a:pt x="1020763" y="681038"/>
                  </a:lnTo>
                  <a:lnTo>
                    <a:pt x="923925" y="681038"/>
                  </a:lnTo>
                  <a:lnTo>
                    <a:pt x="923925" y="485775"/>
                  </a:lnTo>
                  <a:close/>
                  <a:moveTo>
                    <a:pt x="244475" y="485775"/>
                  </a:moveTo>
                  <a:lnTo>
                    <a:pt x="341313" y="485775"/>
                  </a:lnTo>
                  <a:lnTo>
                    <a:pt x="341313" y="681038"/>
                  </a:lnTo>
                  <a:lnTo>
                    <a:pt x="244475" y="681038"/>
                  </a:lnTo>
                  <a:lnTo>
                    <a:pt x="244475" y="485775"/>
                  </a:lnTo>
                  <a:close/>
                  <a:moveTo>
                    <a:pt x="481277" y="97198"/>
                  </a:moveTo>
                  <a:lnTo>
                    <a:pt x="477308" y="97728"/>
                  </a:lnTo>
                  <a:lnTo>
                    <a:pt x="473604" y="98258"/>
                  </a:lnTo>
                  <a:lnTo>
                    <a:pt x="469900" y="99317"/>
                  </a:lnTo>
                  <a:lnTo>
                    <a:pt x="466460" y="100376"/>
                  </a:lnTo>
                  <a:lnTo>
                    <a:pt x="463285" y="101701"/>
                  </a:lnTo>
                  <a:lnTo>
                    <a:pt x="460375" y="103025"/>
                  </a:lnTo>
                  <a:lnTo>
                    <a:pt x="457729" y="104614"/>
                  </a:lnTo>
                  <a:lnTo>
                    <a:pt x="455348" y="106468"/>
                  </a:lnTo>
                  <a:lnTo>
                    <a:pt x="453231" y="108322"/>
                  </a:lnTo>
                  <a:lnTo>
                    <a:pt x="451114" y="110440"/>
                  </a:lnTo>
                  <a:lnTo>
                    <a:pt x="448998" y="112559"/>
                  </a:lnTo>
                  <a:lnTo>
                    <a:pt x="447410" y="114678"/>
                  </a:lnTo>
                  <a:lnTo>
                    <a:pt x="445823" y="117062"/>
                  </a:lnTo>
                  <a:lnTo>
                    <a:pt x="443441" y="121299"/>
                  </a:lnTo>
                  <a:lnTo>
                    <a:pt x="441325" y="125802"/>
                  </a:lnTo>
                  <a:lnTo>
                    <a:pt x="439737" y="130569"/>
                  </a:lnTo>
                  <a:lnTo>
                    <a:pt x="438679" y="134541"/>
                  </a:lnTo>
                  <a:lnTo>
                    <a:pt x="438150" y="138249"/>
                  </a:lnTo>
                  <a:lnTo>
                    <a:pt x="437356" y="143546"/>
                  </a:lnTo>
                  <a:lnTo>
                    <a:pt x="437356" y="145665"/>
                  </a:lnTo>
                  <a:lnTo>
                    <a:pt x="437356" y="194396"/>
                  </a:lnTo>
                  <a:lnTo>
                    <a:pt x="826294" y="194396"/>
                  </a:lnTo>
                  <a:lnTo>
                    <a:pt x="826294" y="145665"/>
                  </a:lnTo>
                  <a:lnTo>
                    <a:pt x="826029" y="141427"/>
                  </a:lnTo>
                  <a:lnTo>
                    <a:pt x="825764" y="137190"/>
                  </a:lnTo>
                  <a:lnTo>
                    <a:pt x="824706" y="133482"/>
                  </a:lnTo>
                  <a:lnTo>
                    <a:pt x="823912" y="129774"/>
                  </a:lnTo>
                  <a:lnTo>
                    <a:pt x="822854" y="126331"/>
                  </a:lnTo>
                  <a:lnTo>
                    <a:pt x="821531" y="123153"/>
                  </a:lnTo>
                  <a:lnTo>
                    <a:pt x="820208" y="120240"/>
                  </a:lnTo>
                  <a:lnTo>
                    <a:pt x="818621" y="117591"/>
                  </a:lnTo>
                  <a:lnTo>
                    <a:pt x="816769" y="115208"/>
                  </a:lnTo>
                  <a:lnTo>
                    <a:pt x="814916" y="113089"/>
                  </a:lnTo>
                  <a:lnTo>
                    <a:pt x="812800" y="110970"/>
                  </a:lnTo>
                  <a:lnTo>
                    <a:pt x="810948" y="108851"/>
                  </a:lnTo>
                  <a:lnTo>
                    <a:pt x="808831" y="107262"/>
                  </a:lnTo>
                  <a:lnTo>
                    <a:pt x="806450" y="105673"/>
                  </a:lnTo>
                  <a:lnTo>
                    <a:pt x="801687" y="103290"/>
                  </a:lnTo>
                  <a:lnTo>
                    <a:pt x="797189" y="101171"/>
                  </a:lnTo>
                  <a:lnTo>
                    <a:pt x="792956" y="99582"/>
                  </a:lnTo>
                  <a:lnTo>
                    <a:pt x="788987" y="98522"/>
                  </a:lnTo>
                  <a:lnTo>
                    <a:pt x="785019" y="97993"/>
                  </a:lnTo>
                  <a:lnTo>
                    <a:pt x="779727" y="97198"/>
                  </a:lnTo>
                  <a:lnTo>
                    <a:pt x="777610" y="97198"/>
                  </a:lnTo>
                  <a:lnTo>
                    <a:pt x="485775" y="97198"/>
                  </a:lnTo>
                  <a:lnTo>
                    <a:pt x="481277" y="97198"/>
                  </a:lnTo>
                  <a:close/>
                  <a:moveTo>
                    <a:pt x="485775" y="0"/>
                  </a:moveTo>
                  <a:lnTo>
                    <a:pt x="777610" y="0"/>
                  </a:lnTo>
                  <a:lnTo>
                    <a:pt x="784225" y="0"/>
                  </a:lnTo>
                  <a:lnTo>
                    <a:pt x="790839" y="530"/>
                  </a:lnTo>
                  <a:lnTo>
                    <a:pt x="797454" y="1324"/>
                  </a:lnTo>
                  <a:lnTo>
                    <a:pt x="804069" y="2383"/>
                  </a:lnTo>
                  <a:lnTo>
                    <a:pt x="810683" y="3708"/>
                  </a:lnTo>
                  <a:lnTo>
                    <a:pt x="817298" y="5297"/>
                  </a:lnTo>
                  <a:lnTo>
                    <a:pt x="823648" y="7151"/>
                  </a:lnTo>
                  <a:lnTo>
                    <a:pt x="830262" y="9269"/>
                  </a:lnTo>
                  <a:lnTo>
                    <a:pt x="836348" y="11653"/>
                  </a:lnTo>
                  <a:lnTo>
                    <a:pt x="842433" y="14566"/>
                  </a:lnTo>
                  <a:lnTo>
                    <a:pt x="848783" y="17745"/>
                  </a:lnTo>
                  <a:lnTo>
                    <a:pt x="854604" y="21188"/>
                  </a:lnTo>
                  <a:lnTo>
                    <a:pt x="860425" y="24631"/>
                  </a:lnTo>
                  <a:lnTo>
                    <a:pt x="866246" y="28603"/>
                  </a:lnTo>
                  <a:lnTo>
                    <a:pt x="871537" y="32576"/>
                  </a:lnTo>
                  <a:lnTo>
                    <a:pt x="876829" y="37343"/>
                  </a:lnTo>
                  <a:lnTo>
                    <a:pt x="882121" y="42110"/>
                  </a:lnTo>
                  <a:lnTo>
                    <a:pt x="886883" y="46878"/>
                  </a:lnTo>
                  <a:lnTo>
                    <a:pt x="891381" y="52174"/>
                  </a:lnTo>
                  <a:lnTo>
                    <a:pt x="895879" y="58001"/>
                  </a:lnTo>
                  <a:lnTo>
                    <a:pt x="900112" y="63828"/>
                  </a:lnTo>
                  <a:lnTo>
                    <a:pt x="903816" y="69919"/>
                  </a:lnTo>
                  <a:lnTo>
                    <a:pt x="907256" y="76275"/>
                  </a:lnTo>
                  <a:lnTo>
                    <a:pt x="910431" y="82897"/>
                  </a:lnTo>
                  <a:lnTo>
                    <a:pt x="913341" y="89783"/>
                  </a:lnTo>
                  <a:lnTo>
                    <a:pt x="915987" y="97198"/>
                  </a:lnTo>
                  <a:lnTo>
                    <a:pt x="918104" y="104614"/>
                  </a:lnTo>
                  <a:lnTo>
                    <a:pt x="920221" y="112294"/>
                  </a:lnTo>
                  <a:lnTo>
                    <a:pt x="921544" y="120240"/>
                  </a:lnTo>
                  <a:lnTo>
                    <a:pt x="922602" y="128715"/>
                  </a:lnTo>
                  <a:lnTo>
                    <a:pt x="923131" y="136925"/>
                  </a:lnTo>
                  <a:lnTo>
                    <a:pt x="923396" y="145665"/>
                  </a:lnTo>
                  <a:lnTo>
                    <a:pt x="923396" y="188305"/>
                  </a:lnTo>
                  <a:lnTo>
                    <a:pt x="923396" y="194396"/>
                  </a:lnTo>
                  <a:lnTo>
                    <a:pt x="1263650" y="194396"/>
                  </a:lnTo>
                  <a:lnTo>
                    <a:pt x="1263650" y="534988"/>
                  </a:lnTo>
                  <a:lnTo>
                    <a:pt x="1069181" y="534988"/>
                  </a:lnTo>
                  <a:lnTo>
                    <a:pt x="1069181" y="437789"/>
                  </a:lnTo>
                  <a:lnTo>
                    <a:pt x="874712" y="437789"/>
                  </a:lnTo>
                  <a:lnTo>
                    <a:pt x="874712" y="534988"/>
                  </a:lnTo>
                  <a:lnTo>
                    <a:pt x="388673" y="534988"/>
                  </a:lnTo>
                  <a:lnTo>
                    <a:pt x="388673" y="437789"/>
                  </a:lnTo>
                  <a:lnTo>
                    <a:pt x="194469" y="437789"/>
                  </a:lnTo>
                  <a:lnTo>
                    <a:pt x="194469" y="534988"/>
                  </a:lnTo>
                  <a:lnTo>
                    <a:pt x="0" y="534988"/>
                  </a:lnTo>
                  <a:lnTo>
                    <a:pt x="0" y="194396"/>
                  </a:lnTo>
                  <a:lnTo>
                    <a:pt x="340254" y="194396"/>
                  </a:lnTo>
                  <a:lnTo>
                    <a:pt x="340254" y="145665"/>
                  </a:lnTo>
                  <a:lnTo>
                    <a:pt x="340254" y="139044"/>
                  </a:lnTo>
                  <a:lnTo>
                    <a:pt x="340783" y="132687"/>
                  </a:lnTo>
                  <a:lnTo>
                    <a:pt x="341577" y="125802"/>
                  </a:lnTo>
                  <a:lnTo>
                    <a:pt x="342635" y="119180"/>
                  </a:lnTo>
                  <a:lnTo>
                    <a:pt x="343958" y="112559"/>
                  </a:lnTo>
                  <a:lnTo>
                    <a:pt x="345546" y="105938"/>
                  </a:lnTo>
                  <a:lnTo>
                    <a:pt x="347398" y="99582"/>
                  </a:lnTo>
                  <a:lnTo>
                    <a:pt x="349514" y="93226"/>
                  </a:lnTo>
                  <a:lnTo>
                    <a:pt x="351896" y="86604"/>
                  </a:lnTo>
                  <a:lnTo>
                    <a:pt x="354806" y="80513"/>
                  </a:lnTo>
                  <a:lnTo>
                    <a:pt x="357981" y="74686"/>
                  </a:lnTo>
                  <a:lnTo>
                    <a:pt x="361421" y="68330"/>
                  </a:lnTo>
                  <a:lnTo>
                    <a:pt x="364860" y="62768"/>
                  </a:lnTo>
                  <a:lnTo>
                    <a:pt x="368829" y="57207"/>
                  </a:lnTo>
                  <a:lnTo>
                    <a:pt x="372798" y="51380"/>
                  </a:lnTo>
                  <a:lnTo>
                    <a:pt x="377560" y="46348"/>
                  </a:lnTo>
                  <a:lnTo>
                    <a:pt x="382323" y="41316"/>
                  </a:lnTo>
                  <a:lnTo>
                    <a:pt x="387085" y="36549"/>
                  </a:lnTo>
                  <a:lnTo>
                    <a:pt x="392377" y="31516"/>
                  </a:lnTo>
                  <a:lnTo>
                    <a:pt x="398198" y="27279"/>
                  </a:lnTo>
                  <a:lnTo>
                    <a:pt x="404019" y="23306"/>
                  </a:lnTo>
                  <a:lnTo>
                    <a:pt x="410104" y="19598"/>
                  </a:lnTo>
                  <a:lnTo>
                    <a:pt x="416454" y="16155"/>
                  </a:lnTo>
                  <a:lnTo>
                    <a:pt x="423069" y="12712"/>
                  </a:lnTo>
                  <a:lnTo>
                    <a:pt x="429948" y="9799"/>
                  </a:lnTo>
                  <a:lnTo>
                    <a:pt x="437356" y="7151"/>
                  </a:lnTo>
                  <a:lnTo>
                    <a:pt x="444764" y="5032"/>
                  </a:lnTo>
                  <a:lnTo>
                    <a:pt x="452437" y="3178"/>
                  </a:lnTo>
                  <a:lnTo>
                    <a:pt x="460375" y="1854"/>
                  </a:lnTo>
                  <a:lnTo>
                    <a:pt x="468841" y="794"/>
                  </a:lnTo>
                  <a:lnTo>
                    <a:pt x="477044" y="265"/>
                  </a:lnTo>
                  <a:lnTo>
                    <a:pt x="4857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D2D99A6-9356-410E-9862-D1042DBC470A}"/>
              </a:ext>
            </a:extLst>
          </p:cNvPr>
          <p:cNvGrpSpPr/>
          <p:nvPr/>
        </p:nvGrpSpPr>
        <p:grpSpPr>
          <a:xfrm>
            <a:off x="1884524" y="830520"/>
            <a:ext cx="1280715" cy="1135140"/>
            <a:chOff x="6221975" y="1890707"/>
            <a:chExt cx="2007624" cy="2132953"/>
          </a:xfrm>
          <a:solidFill>
            <a:srgbClr val="0145C5"/>
          </a:solidFill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CFF01F0-A454-42A9-B36C-0C0D9F8A8447}"/>
                </a:ext>
              </a:extLst>
            </p:cNvPr>
            <p:cNvSpPr/>
            <p:nvPr/>
          </p:nvSpPr>
          <p:spPr>
            <a:xfrm>
              <a:off x="6221975" y="1890707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2" name="等腰三角形 41">
              <a:extLst>
                <a:ext uri="{FF2B5EF4-FFF2-40B4-BE49-F238E27FC236}">
                  <a16:creationId xmlns:a16="http://schemas.microsoft.com/office/drawing/2014/main" id="{F07B5693-D357-4CB7-884B-4089176A0131}"/>
                </a:ext>
              </a:extLst>
            </p:cNvPr>
            <p:cNvSpPr/>
            <p:nvPr/>
          </p:nvSpPr>
          <p:spPr>
            <a:xfrm rot="10800000">
              <a:off x="6990044" y="3891144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8" name="KSO_Shape">
            <a:extLst>
              <a:ext uri="{FF2B5EF4-FFF2-40B4-BE49-F238E27FC236}">
                <a16:creationId xmlns:a16="http://schemas.microsoft.com/office/drawing/2014/main" id="{4778893D-69B0-4BD9-924D-F130ED85E375}"/>
              </a:ext>
            </a:extLst>
          </p:cNvPr>
          <p:cNvSpPr/>
          <p:nvPr/>
        </p:nvSpPr>
        <p:spPr bwMode="auto">
          <a:xfrm>
            <a:off x="3632295" y="1612046"/>
            <a:ext cx="144844" cy="240014"/>
          </a:xfrm>
          <a:custGeom>
            <a:avLst/>
            <a:gdLst>
              <a:gd name="T0" fmla="*/ 86224 w 881063"/>
              <a:gd name="T1" fmla="*/ 1689435 h 1247776"/>
              <a:gd name="T2" fmla="*/ 87955 w 881063"/>
              <a:gd name="T3" fmla="*/ 1725075 h 1247776"/>
              <a:gd name="T4" fmla="*/ 933227 w 881063"/>
              <a:gd name="T5" fmla="*/ 1733725 h 1247776"/>
              <a:gd name="T6" fmla="*/ 946386 w 881063"/>
              <a:gd name="T7" fmla="*/ 1720922 h 1247776"/>
              <a:gd name="T8" fmla="*/ 944655 w 881063"/>
              <a:gd name="T9" fmla="*/ 1685284 h 1247776"/>
              <a:gd name="T10" fmla="*/ 99382 w 881063"/>
              <a:gd name="T11" fmla="*/ 1676980 h 1247776"/>
              <a:gd name="T12" fmla="*/ 87955 w 881063"/>
              <a:gd name="T13" fmla="*/ 1572831 h 1247776"/>
              <a:gd name="T14" fmla="*/ 86224 w 881063"/>
              <a:gd name="T15" fmla="*/ 1608124 h 1247776"/>
              <a:gd name="T16" fmla="*/ 99382 w 881063"/>
              <a:gd name="T17" fmla="*/ 1620580 h 1247776"/>
              <a:gd name="T18" fmla="*/ 944655 w 881063"/>
              <a:gd name="T19" fmla="*/ 1612622 h 1247776"/>
              <a:gd name="T20" fmla="*/ 946386 w 881063"/>
              <a:gd name="T21" fmla="*/ 1576637 h 1247776"/>
              <a:gd name="T22" fmla="*/ 933227 w 881063"/>
              <a:gd name="T23" fmla="*/ 1564527 h 1247776"/>
              <a:gd name="T24" fmla="*/ 85877 w 881063"/>
              <a:gd name="T25" fmla="*/ 1452074 h 1247776"/>
              <a:gd name="T26" fmla="*/ 84493 w 881063"/>
              <a:gd name="T27" fmla="*/ 1488058 h 1247776"/>
              <a:gd name="T28" fmla="*/ 540891 w 881063"/>
              <a:gd name="T29" fmla="*/ 1500168 h 1247776"/>
              <a:gd name="T30" fmla="*/ 548856 w 881063"/>
              <a:gd name="T31" fmla="*/ 1482868 h 1247776"/>
              <a:gd name="T32" fmla="*/ 545739 w 881063"/>
              <a:gd name="T33" fmla="*/ 1448613 h 1247776"/>
              <a:gd name="T34" fmla="*/ 97997 w 881063"/>
              <a:gd name="T35" fmla="*/ 1328202 h 1247776"/>
              <a:gd name="T36" fmla="*/ 84493 w 881063"/>
              <a:gd name="T37" fmla="*/ 1345503 h 1247776"/>
              <a:gd name="T38" fmla="*/ 90378 w 881063"/>
              <a:gd name="T39" fmla="*/ 1379758 h 1247776"/>
              <a:gd name="T40" fmla="*/ 934613 w 881063"/>
              <a:gd name="T41" fmla="*/ 1384602 h 1247776"/>
              <a:gd name="T42" fmla="*/ 948117 w 881063"/>
              <a:gd name="T43" fmla="*/ 1367301 h 1247776"/>
              <a:gd name="T44" fmla="*/ 942230 w 881063"/>
              <a:gd name="T45" fmla="*/ 1333046 h 1247776"/>
              <a:gd name="T46" fmla="*/ 97997 w 881063"/>
              <a:gd name="T47" fmla="*/ 1328202 h 1247776"/>
              <a:gd name="T48" fmla="*/ 87955 w 881063"/>
              <a:gd name="T49" fmla="*/ 1224052 h 1247776"/>
              <a:gd name="T50" fmla="*/ 86224 w 881063"/>
              <a:gd name="T51" fmla="*/ 1259692 h 1247776"/>
              <a:gd name="T52" fmla="*/ 99382 w 881063"/>
              <a:gd name="T53" fmla="*/ 1272149 h 1247776"/>
              <a:gd name="T54" fmla="*/ 944655 w 881063"/>
              <a:gd name="T55" fmla="*/ 1263843 h 1247776"/>
              <a:gd name="T56" fmla="*/ 946386 w 881063"/>
              <a:gd name="T57" fmla="*/ 1227859 h 1247776"/>
              <a:gd name="T58" fmla="*/ 933227 w 881063"/>
              <a:gd name="T59" fmla="*/ 1215402 h 1247776"/>
              <a:gd name="T60" fmla="*/ 87955 w 881063"/>
              <a:gd name="T61" fmla="*/ 1111254 h 1247776"/>
              <a:gd name="T62" fmla="*/ 86224 w 881063"/>
              <a:gd name="T63" fmla="*/ 1146892 h 1247776"/>
              <a:gd name="T64" fmla="*/ 99382 w 881063"/>
              <a:gd name="T65" fmla="*/ 1159349 h 1247776"/>
              <a:gd name="T66" fmla="*/ 944655 w 881063"/>
              <a:gd name="T67" fmla="*/ 1151045 h 1247776"/>
              <a:gd name="T68" fmla="*/ 946386 w 881063"/>
              <a:gd name="T69" fmla="*/ 1115405 h 1247776"/>
              <a:gd name="T70" fmla="*/ 933227 w 881063"/>
              <a:gd name="T71" fmla="*/ 1102949 h 1247776"/>
              <a:gd name="T72" fmla="*/ 90378 w 881063"/>
              <a:gd name="T73" fmla="*/ 1006066 h 1247776"/>
              <a:gd name="T74" fmla="*/ 84493 w 881063"/>
              <a:gd name="T75" fmla="*/ 1040668 h 1247776"/>
              <a:gd name="T76" fmla="*/ 97997 w 881063"/>
              <a:gd name="T77" fmla="*/ 1057622 h 1247776"/>
              <a:gd name="T78" fmla="*/ 942230 w 881063"/>
              <a:gd name="T79" fmla="*/ 1053124 h 1247776"/>
              <a:gd name="T80" fmla="*/ 948117 w 881063"/>
              <a:gd name="T81" fmla="*/ 1018523 h 1247776"/>
              <a:gd name="T82" fmla="*/ 934613 w 881063"/>
              <a:gd name="T83" fmla="*/ 1001569 h 1247776"/>
              <a:gd name="T84" fmla="*/ 94881 w 881063"/>
              <a:gd name="T85" fmla="*/ 889807 h 1247776"/>
              <a:gd name="T86" fmla="*/ 83454 w 881063"/>
              <a:gd name="T87" fmla="*/ 916796 h 1247776"/>
              <a:gd name="T88" fmla="*/ 94881 w 881063"/>
              <a:gd name="T89" fmla="*/ 943786 h 1247776"/>
              <a:gd name="T90" fmla="*/ 937729 w 881063"/>
              <a:gd name="T91" fmla="*/ 943786 h 1247776"/>
              <a:gd name="T92" fmla="*/ 949503 w 881063"/>
              <a:gd name="T93" fmla="*/ 916796 h 1247776"/>
              <a:gd name="T94" fmla="*/ 937729 w 881063"/>
              <a:gd name="T95" fmla="*/ 889807 h 1247776"/>
              <a:gd name="T96" fmla="*/ 96266 w 881063"/>
              <a:gd name="T97" fmla="*/ 776662 h 1247776"/>
              <a:gd name="T98" fmla="*/ 83454 w 881063"/>
              <a:gd name="T99" fmla="*/ 798460 h 1247776"/>
              <a:gd name="T100" fmla="*/ 93149 w 881063"/>
              <a:gd name="T101" fmla="*/ 829947 h 1247776"/>
              <a:gd name="T102" fmla="*/ 936344 w 881063"/>
              <a:gd name="T103" fmla="*/ 831677 h 1247776"/>
              <a:gd name="T104" fmla="*/ 949156 w 881063"/>
              <a:gd name="T105" fmla="*/ 809879 h 1247776"/>
              <a:gd name="T106" fmla="*/ 939460 w 881063"/>
              <a:gd name="T107" fmla="*/ 778047 h 1247776"/>
              <a:gd name="T108" fmla="*/ 86916 w 881063"/>
              <a:gd name="T109" fmla="*/ 659711 h 1247776"/>
              <a:gd name="T110" fmla="*/ 84493 w 881063"/>
              <a:gd name="T111" fmla="*/ 707461 h 1247776"/>
              <a:gd name="T112" fmla="*/ 321002 w 881063"/>
              <a:gd name="T113" fmla="*/ 715764 h 1247776"/>
              <a:gd name="T114" fmla="*/ 324466 w 881063"/>
              <a:gd name="T115" fmla="*/ 676665 h 1247776"/>
              <a:gd name="T116" fmla="*/ 87608 w 881063"/>
              <a:gd name="T117" fmla="*/ 659364 h 1247776"/>
              <a:gd name="T118" fmla="*/ 753161 w 881063"/>
              <a:gd name="T119" fmla="*/ 378059 h 1247776"/>
              <a:gd name="T120" fmla="*/ 1061055 w 881063"/>
              <a:gd name="T121" fmla="*/ 50864 h 1247776"/>
              <a:gd name="T122" fmla="*/ 1091854 w 881063"/>
              <a:gd name="T123" fmla="*/ 0 h 1247776"/>
              <a:gd name="T124" fmla="*/ 308050 w 881063"/>
              <a:gd name="T125" fmla="*/ 0 h 124777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81063" h="1247776">
                <a:moveTo>
                  <a:pt x="64137" y="1098423"/>
                </a:moveTo>
                <a:lnTo>
                  <a:pt x="63004" y="1098649"/>
                </a:lnTo>
                <a:lnTo>
                  <a:pt x="62098" y="1099102"/>
                </a:lnTo>
                <a:lnTo>
                  <a:pt x="60964" y="1100009"/>
                </a:lnTo>
                <a:lnTo>
                  <a:pt x="59151" y="1101369"/>
                </a:lnTo>
                <a:lnTo>
                  <a:pt x="57565" y="1103862"/>
                </a:lnTo>
                <a:lnTo>
                  <a:pt x="56432" y="1106581"/>
                </a:lnTo>
                <a:lnTo>
                  <a:pt x="55299" y="1109754"/>
                </a:lnTo>
                <a:lnTo>
                  <a:pt x="54619" y="1113154"/>
                </a:lnTo>
                <a:lnTo>
                  <a:pt x="54619" y="1116780"/>
                </a:lnTo>
                <a:lnTo>
                  <a:pt x="54619" y="1120633"/>
                </a:lnTo>
                <a:lnTo>
                  <a:pt x="55299" y="1124032"/>
                </a:lnTo>
                <a:lnTo>
                  <a:pt x="56432" y="1127205"/>
                </a:lnTo>
                <a:lnTo>
                  <a:pt x="57565" y="1129925"/>
                </a:lnTo>
                <a:lnTo>
                  <a:pt x="59151" y="1132191"/>
                </a:lnTo>
                <a:lnTo>
                  <a:pt x="60964" y="1134005"/>
                </a:lnTo>
                <a:lnTo>
                  <a:pt x="62098" y="1134458"/>
                </a:lnTo>
                <a:lnTo>
                  <a:pt x="63004" y="1134911"/>
                </a:lnTo>
                <a:lnTo>
                  <a:pt x="64137" y="1135138"/>
                </a:lnTo>
                <a:lnTo>
                  <a:pt x="65044" y="1135591"/>
                </a:lnTo>
                <a:lnTo>
                  <a:pt x="610780" y="1135591"/>
                </a:lnTo>
                <a:lnTo>
                  <a:pt x="611687" y="1135138"/>
                </a:lnTo>
                <a:lnTo>
                  <a:pt x="612820" y="1134911"/>
                </a:lnTo>
                <a:lnTo>
                  <a:pt x="613726" y="1134458"/>
                </a:lnTo>
                <a:lnTo>
                  <a:pt x="614859" y="1134005"/>
                </a:lnTo>
                <a:lnTo>
                  <a:pt x="616672" y="1132191"/>
                </a:lnTo>
                <a:lnTo>
                  <a:pt x="618259" y="1129925"/>
                </a:lnTo>
                <a:lnTo>
                  <a:pt x="619392" y="1127205"/>
                </a:lnTo>
                <a:lnTo>
                  <a:pt x="620525" y="1124032"/>
                </a:lnTo>
                <a:lnTo>
                  <a:pt x="621205" y="1120633"/>
                </a:lnTo>
                <a:lnTo>
                  <a:pt x="621432" y="1116780"/>
                </a:lnTo>
                <a:lnTo>
                  <a:pt x="621205" y="1113154"/>
                </a:lnTo>
                <a:lnTo>
                  <a:pt x="620525" y="1109754"/>
                </a:lnTo>
                <a:lnTo>
                  <a:pt x="619392" y="1106581"/>
                </a:lnTo>
                <a:lnTo>
                  <a:pt x="618259" y="1103862"/>
                </a:lnTo>
                <a:lnTo>
                  <a:pt x="616672" y="1101369"/>
                </a:lnTo>
                <a:lnTo>
                  <a:pt x="614859" y="1100009"/>
                </a:lnTo>
                <a:lnTo>
                  <a:pt x="613726" y="1099102"/>
                </a:lnTo>
                <a:lnTo>
                  <a:pt x="612820" y="1098649"/>
                </a:lnTo>
                <a:lnTo>
                  <a:pt x="611687" y="1098423"/>
                </a:lnTo>
                <a:lnTo>
                  <a:pt x="610780" y="1098423"/>
                </a:lnTo>
                <a:lnTo>
                  <a:pt x="65044" y="1098423"/>
                </a:lnTo>
                <a:lnTo>
                  <a:pt x="64137" y="1098423"/>
                </a:lnTo>
                <a:close/>
                <a:moveTo>
                  <a:pt x="64137" y="1024766"/>
                </a:moveTo>
                <a:lnTo>
                  <a:pt x="63004" y="1024992"/>
                </a:lnTo>
                <a:lnTo>
                  <a:pt x="62098" y="1025446"/>
                </a:lnTo>
                <a:lnTo>
                  <a:pt x="60964" y="1026125"/>
                </a:lnTo>
                <a:lnTo>
                  <a:pt x="59151" y="1027712"/>
                </a:lnTo>
                <a:lnTo>
                  <a:pt x="57565" y="1030205"/>
                </a:lnTo>
                <a:lnTo>
                  <a:pt x="56432" y="1032698"/>
                </a:lnTo>
                <a:lnTo>
                  <a:pt x="55299" y="1035644"/>
                </a:lnTo>
                <a:lnTo>
                  <a:pt x="54619" y="1039270"/>
                </a:lnTo>
                <a:lnTo>
                  <a:pt x="54619" y="1043123"/>
                </a:lnTo>
                <a:lnTo>
                  <a:pt x="54619" y="1046749"/>
                </a:lnTo>
                <a:lnTo>
                  <a:pt x="55299" y="1050376"/>
                </a:lnTo>
                <a:lnTo>
                  <a:pt x="56432" y="1053322"/>
                </a:lnTo>
                <a:lnTo>
                  <a:pt x="57565" y="1056268"/>
                </a:lnTo>
                <a:lnTo>
                  <a:pt x="59151" y="1058535"/>
                </a:lnTo>
                <a:lnTo>
                  <a:pt x="60964" y="1060121"/>
                </a:lnTo>
                <a:lnTo>
                  <a:pt x="62098" y="1060801"/>
                </a:lnTo>
                <a:lnTo>
                  <a:pt x="63004" y="1061028"/>
                </a:lnTo>
                <a:lnTo>
                  <a:pt x="64137" y="1061481"/>
                </a:lnTo>
                <a:lnTo>
                  <a:pt x="65044" y="1061481"/>
                </a:lnTo>
                <a:lnTo>
                  <a:pt x="610780" y="1061481"/>
                </a:lnTo>
                <a:lnTo>
                  <a:pt x="611687" y="1061481"/>
                </a:lnTo>
                <a:lnTo>
                  <a:pt x="612820" y="1061028"/>
                </a:lnTo>
                <a:lnTo>
                  <a:pt x="613726" y="1060801"/>
                </a:lnTo>
                <a:lnTo>
                  <a:pt x="614859" y="1060121"/>
                </a:lnTo>
                <a:lnTo>
                  <a:pt x="616672" y="1058535"/>
                </a:lnTo>
                <a:lnTo>
                  <a:pt x="618259" y="1056268"/>
                </a:lnTo>
                <a:lnTo>
                  <a:pt x="619392" y="1053322"/>
                </a:lnTo>
                <a:lnTo>
                  <a:pt x="620525" y="1050376"/>
                </a:lnTo>
                <a:lnTo>
                  <a:pt x="621205" y="1046749"/>
                </a:lnTo>
                <a:lnTo>
                  <a:pt x="621432" y="1043123"/>
                </a:lnTo>
                <a:lnTo>
                  <a:pt x="621205" y="1039270"/>
                </a:lnTo>
                <a:lnTo>
                  <a:pt x="620525" y="1035644"/>
                </a:lnTo>
                <a:lnTo>
                  <a:pt x="619392" y="1032698"/>
                </a:lnTo>
                <a:lnTo>
                  <a:pt x="618259" y="1030205"/>
                </a:lnTo>
                <a:lnTo>
                  <a:pt x="616672" y="1027712"/>
                </a:lnTo>
                <a:lnTo>
                  <a:pt x="614859" y="1026125"/>
                </a:lnTo>
                <a:lnTo>
                  <a:pt x="613726" y="1025446"/>
                </a:lnTo>
                <a:lnTo>
                  <a:pt x="612820" y="1024992"/>
                </a:lnTo>
                <a:lnTo>
                  <a:pt x="611687" y="1024766"/>
                </a:lnTo>
                <a:lnTo>
                  <a:pt x="610780" y="1024766"/>
                </a:lnTo>
                <a:lnTo>
                  <a:pt x="65044" y="1024766"/>
                </a:lnTo>
                <a:lnTo>
                  <a:pt x="64137" y="1024766"/>
                </a:lnTo>
                <a:close/>
                <a:moveTo>
                  <a:pt x="59831" y="945669"/>
                </a:moveTo>
                <a:lnTo>
                  <a:pt x="59151" y="946349"/>
                </a:lnTo>
                <a:lnTo>
                  <a:pt x="58018" y="947256"/>
                </a:lnTo>
                <a:lnTo>
                  <a:pt x="57112" y="948842"/>
                </a:lnTo>
                <a:lnTo>
                  <a:pt x="56205" y="951109"/>
                </a:lnTo>
                <a:lnTo>
                  <a:pt x="55299" y="953828"/>
                </a:lnTo>
                <a:lnTo>
                  <a:pt x="54845" y="957001"/>
                </a:lnTo>
                <a:lnTo>
                  <a:pt x="54619" y="960627"/>
                </a:lnTo>
                <a:lnTo>
                  <a:pt x="54619" y="964254"/>
                </a:lnTo>
                <a:lnTo>
                  <a:pt x="54619" y="967880"/>
                </a:lnTo>
                <a:lnTo>
                  <a:pt x="54845" y="971279"/>
                </a:lnTo>
                <a:lnTo>
                  <a:pt x="55299" y="974679"/>
                </a:lnTo>
                <a:lnTo>
                  <a:pt x="56205" y="977172"/>
                </a:lnTo>
                <a:lnTo>
                  <a:pt x="57112" y="979438"/>
                </a:lnTo>
                <a:lnTo>
                  <a:pt x="58018" y="981251"/>
                </a:lnTo>
                <a:lnTo>
                  <a:pt x="59151" y="982385"/>
                </a:lnTo>
                <a:lnTo>
                  <a:pt x="59831" y="982611"/>
                </a:lnTo>
                <a:lnTo>
                  <a:pt x="60285" y="982611"/>
                </a:lnTo>
                <a:lnTo>
                  <a:pt x="354003" y="982611"/>
                </a:lnTo>
                <a:lnTo>
                  <a:pt x="354456" y="982611"/>
                </a:lnTo>
                <a:lnTo>
                  <a:pt x="355136" y="982385"/>
                </a:lnTo>
                <a:lnTo>
                  <a:pt x="356270" y="981251"/>
                </a:lnTo>
                <a:lnTo>
                  <a:pt x="357176" y="979438"/>
                </a:lnTo>
                <a:lnTo>
                  <a:pt x="358083" y="977172"/>
                </a:lnTo>
                <a:lnTo>
                  <a:pt x="358536" y="974679"/>
                </a:lnTo>
                <a:lnTo>
                  <a:pt x="359216" y="971279"/>
                </a:lnTo>
                <a:lnTo>
                  <a:pt x="359669" y="967880"/>
                </a:lnTo>
                <a:lnTo>
                  <a:pt x="359669" y="964254"/>
                </a:lnTo>
                <a:lnTo>
                  <a:pt x="359669" y="960627"/>
                </a:lnTo>
                <a:lnTo>
                  <a:pt x="359216" y="957001"/>
                </a:lnTo>
                <a:lnTo>
                  <a:pt x="358536" y="953828"/>
                </a:lnTo>
                <a:lnTo>
                  <a:pt x="358083" y="951109"/>
                </a:lnTo>
                <a:lnTo>
                  <a:pt x="357176" y="948842"/>
                </a:lnTo>
                <a:lnTo>
                  <a:pt x="356270" y="947256"/>
                </a:lnTo>
                <a:lnTo>
                  <a:pt x="355136" y="946349"/>
                </a:lnTo>
                <a:lnTo>
                  <a:pt x="354456" y="945669"/>
                </a:lnTo>
                <a:lnTo>
                  <a:pt x="354003" y="945669"/>
                </a:lnTo>
                <a:lnTo>
                  <a:pt x="60285" y="945669"/>
                </a:lnTo>
                <a:lnTo>
                  <a:pt x="59831" y="945669"/>
                </a:lnTo>
                <a:close/>
                <a:moveTo>
                  <a:pt x="64137" y="869973"/>
                </a:moveTo>
                <a:lnTo>
                  <a:pt x="63004" y="870426"/>
                </a:lnTo>
                <a:lnTo>
                  <a:pt x="62098" y="870879"/>
                </a:lnTo>
                <a:lnTo>
                  <a:pt x="60964" y="871559"/>
                </a:lnTo>
                <a:lnTo>
                  <a:pt x="59151" y="873146"/>
                </a:lnTo>
                <a:lnTo>
                  <a:pt x="57565" y="875412"/>
                </a:lnTo>
                <a:lnTo>
                  <a:pt x="56432" y="878132"/>
                </a:lnTo>
                <a:lnTo>
                  <a:pt x="55299" y="881305"/>
                </a:lnTo>
                <a:lnTo>
                  <a:pt x="54619" y="884931"/>
                </a:lnTo>
                <a:lnTo>
                  <a:pt x="54619" y="888330"/>
                </a:lnTo>
                <a:lnTo>
                  <a:pt x="54619" y="892183"/>
                </a:lnTo>
                <a:lnTo>
                  <a:pt x="55299" y="895583"/>
                </a:lnTo>
                <a:lnTo>
                  <a:pt x="56432" y="898982"/>
                </a:lnTo>
                <a:lnTo>
                  <a:pt x="57565" y="901475"/>
                </a:lnTo>
                <a:lnTo>
                  <a:pt x="59151" y="903742"/>
                </a:lnTo>
                <a:lnTo>
                  <a:pt x="60964" y="905555"/>
                </a:lnTo>
                <a:lnTo>
                  <a:pt x="62098" y="906008"/>
                </a:lnTo>
                <a:lnTo>
                  <a:pt x="63004" y="906688"/>
                </a:lnTo>
                <a:lnTo>
                  <a:pt x="64137" y="906915"/>
                </a:lnTo>
                <a:lnTo>
                  <a:pt x="65044" y="906915"/>
                </a:lnTo>
                <a:lnTo>
                  <a:pt x="610780" y="906915"/>
                </a:lnTo>
                <a:lnTo>
                  <a:pt x="611687" y="906915"/>
                </a:lnTo>
                <a:lnTo>
                  <a:pt x="612820" y="906688"/>
                </a:lnTo>
                <a:lnTo>
                  <a:pt x="613726" y="906008"/>
                </a:lnTo>
                <a:lnTo>
                  <a:pt x="614859" y="905555"/>
                </a:lnTo>
                <a:lnTo>
                  <a:pt x="616672" y="903742"/>
                </a:lnTo>
                <a:lnTo>
                  <a:pt x="618259" y="901475"/>
                </a:lnTo>
                <a:lnTo>
                  <a:pt x="619392" y="898982"/>
                </a:lnTo>
                <a:lnTo>
                  <a:pt x="620525" y="895583"/>
                </a:lnTo>
                <a:lnTo>
                  <a:pt x="621205" y="892183"/>
                </a:lnTo>
                <a:lnTo>
                  <a:pt x="621432" y="888330"/>
                </a:lnTo>
                <a:lnTo>
                  <a:pt x="621205" y="884931"/>
                </a:lnTo>
                <a:lnTo>
                  <a:pt x="620525" y="881305"/>
                </a:lnTo>
                <a:lnTo>
                  <a:pt x="619392" y="878132"/>
                </a:lnTo>
                <a:lnTo>
                  <a:pt x="618259" y="875412"/>
                </a:lnTo>
                <a:lnTo>
                  <a:pt x="616672" y="873146"/>
                </a:lnTo>
                <a:lnTo>
                  <a:pt x="614859" y="871559"/>
                </a:lnTo>
                <a:lnTo>
                  <a:pt x="613726" y="870879"/>
                </a:lnTo>
                <a:lnTo>
                  <a:pt x="612820" y="870426"/>
                </a:lnTo>
                <a:lnTo>
                  <a:pt x="611687" y="869973"/>
                </a:lnTo>
                <a:lnTo>
                  <a:pt x="610780" y="869973"/>
                </a:lnTo>
                <a:lnTo>
                  <a:pt x="65044" y="869973"/>
                </a:lnTo>
                <a:lnTo>
                  <a:pt x="64137" y="869973"/>
                </a:lnTo>
                <a:close/>
                <a:moveTo>
                  <a:pt x="65044" y="796089"/>
                </a:moveTo>
                <a:lnTo>
                  <a:pt x="64137" y="796316"/>
                </a:lnTo>
                <a:lnTo>
                  <a:pt x="63004" y="796543"/>
                </a:lnTo>
                <a:lnTo>
                  <a:pt x="62098" y="797222"/>
                </a:lnTo>
                <a:lnTo>
                  <a:pt x="60964" y="797676"/>
                </a:lnTo>
                <a:lnTo>
                  <a:pt x="59151" y="799489"/>
                </a:lnTo>
                <a:lnTo>
                  <a:pt x="57565" y="801755"/>
                </a:lnTo>
                <a:lnTo>
                  <a:pt x="56432" y="804248"/>
                </a:lnTo>
                <a:lnTo>
                  <a:pt x="55299" y="807648"/>
                </a:lnTo>
                <a:lnTo>
                  <a:pt x="54619" y="811047"/>
                </a:lnTo>
                <a:lnTo>
                  <a:pt x="54619" y="814674"/>
                </a:lnTo>
                <a:lnTo>
                  <a:pt x="54619" y="818300"/>
                </a:lnTo>
                <a:lnTo>
                  <a:pt x="55299" y="821926"/>
                </a:lnTo>
                <a:lnTo>
                  <a:pt x="56432" y="825099"/>
                </a:lnTo>
                <a:lnTo>
                  <a:pt x="57565" y="827818"/>
                </a:lnTo>
                <a:lnTo>
                  <a:pt x="59151" y="829858"/>
                </a:lnTo>
                <a:lnTo>
                  <a:pt x="60964" y="831671"/>
                </a:lnTo>
                <a:lnTo>
                  <a:pt x="62098" y="832125"/>
                </a:lnTo>
                <a:lnTo>
                  <a:pt x="63004" y="832578"/>
                </a:lnTo>
                <a:lnTo>
                  <a:pt x="64137" y="833031"/>
                </a:lnTo>
                <a:lnTo>
                  <a:pt x="65044" y="833258"/>
                </a:lnTo>
                <a:lnTo>
                  <a:pt x="610780" y="833258"/>
                </a:lnTo>
                <a:lnTo>
                  <a:pt x="611687" y="833031"/>
                </a:lnTo>
                <a:lnTo>
                  <a:pt x="612820" y="832578"/>
                </a:lnTo>
                <a:lnTo>
                  <a:pt x="613726" y="832125"/>
                </a:lnTo>
                <a:lnTo>
                  <a:pt x="614859" y="831671"/>
                </a:lnTo>
                <a:lnTo>
                  <a:pt x="616672" y="829858"/>
                </a:lnTo>
                <a:lnTo>
                  <a:pt x="618259" y="827818"/>
                </a:lnTo>
                <a:lnTo>
                  <a:pt x="619392" y="825099"/>
                </a:lnTo>
                <a:lnTo>
                  <a:pt x="620525" y="821926"/>
                </a:lnTo>
                <a:lnTo>
                  <a:pt x="621205" y="818300"/>
                </a:lnTo>
                <a:lnTo>
                  <a:pt x="621432" y="814674"/>
                </a:lnTo>
                <a:lnTo>
                  <a:pt x="621205" y="811047"/>
                </a:lnTo>
                <a:lnTo>
                  <a:pt x="620525" y="807648"/>
                </a:lnTo>
                <a:lnTo>
                  <a:pt x="619392" y="804248"/>
                </a:lnTo>
                <a:lnTo>
                  <a:pt x="618259" y="801755"/>
                </a:lnTo>
                <a:lnTo>
                  <a:pt x="616672" y="799489"/>
                </a:lnTo>
                <a:lnTo>
                  <a:pt x="614859" y="797676"/>
                </a:lnTo>
                <a:lnTo>
                  <a:pt x="613726" y="797222"/>
                </a:lnTo>
                <a:lnTo>
                  <a:pt x="612820" y="796543"/>
                </a:lnTo>
                <a:lnTo>
                  <a:pt x="611687" y="796316"/>
                </a:lnTo>
                <a:lnTo>
                  <a:pt x="610780" y="796089"/>
                </a:lnTo>
                <a:lnTo>
                  <a:pt x="65044" y="796089"/>
                </a:lnTo>
                <a:close/>
                <a:moveTo>
                  <a:pt x="64137" y="722432"/>
                </a:moveTo>
                <a:lnTo>
                  <a:pt x="63004" y="722659"/>
                </a:lnTo>
                <a:lnTo>
                  <a:pt x="62098" y="723339"/>
                </a:lnTo>
                <a:lnTo>
                  <a:pt x="60964" y="724019"/>
                </a:lnTo>
                <a:lnTo>
                  <a:pt x="59151" y="725605"/>
                </a:lnTo>
                <a:lnTo>
                  <a:pt x="57565" y="727872"/>
                </a:lnTo>
                <a:lnTo>
                  <a:pt x="56432" y="730591"/>
                </a:lnTo>
                <a:lnTo>
                  <a:pt x="55299" y="733764"/>
                </a:lnTo>
                <a:lnTo>
                  <a:pt x="54619" y="736937"/>
                </a:lnTo>
                <a:lnTo>
                  <a:pt x="54619" y="740790"/>
                </a:lnTo>
                <a:lnTo>
                  <a:pt x="54619" y="744416"/>
                </a:lnTo>
                <a:lnTo>
                  <a:pt x="55299" y="748042"/>
                </a:lnTo>
                <a:lnTo>
                  <a:pt x="56432" y="751215"/>
                </a:lnTo>
                <a:lnTo>
                  <a:pt x="57565" y="753935"/>
                </a:lnTo>
                <a:lnTo>
                  <a:pt x="59151" y="756201"/>
                </a:lnTo>
                <a:lnTo>
                  <a:pt x="60964" y="757788"/>
                </a:lnTo>
                <a:lnTo>
                  <a:pt x="62098" y="758468"/>
                </a:lnTo>
                <a:lnTo>
                  <a:pt x="63004" y="758921"/>
                </a:lnTo>
                <a:lnTo>
                  <a:pt x="64137" y="759374"/>
                </a:lnTo>
                <a:lnTo>
                  <a:pt x="65044" y="759374"/>
                </a:lnTo>
                <a:lnTo>
                  <a:pt x="610780" y="759374"/>
                </a:lnTo>
                <a:lnTo>
                  <a:pt x="611687" y="759374"/>
                </a:lnTo>
                <a:lnTo>
                  <a:pt x="612820" y="758921"/>
                </a:lnTo>
                <a:lnTo>
                  <a:pt x="613726" y="758468"/>
                </a:lnTo>
                <a:lnTo>
                  <a:pt x="614859" y="757788"/>
                </a:lnTo>
                <a:lnTo>
                  <a:pt x="616672" y="756201"/>
                </a:lnTo>
                <a:lnTo>
                  <a:pt x="618259" y="753935"/>
                </a:lnTo>
                <a:lnTo>
                  <a:pt x="619392" y="751215"/>
                </a:lnTo>
                <a:lnTo>
                  <a:pt x="620525" y="748042"/>
                </a:lnTo>
                <a:lnTo>
                  <a:pt x="621205" y="744416"/>
                </a:lnTo>
                <a:lnTo>
                  <a:pt x="621432" y="740790"/>
                </a:lnTo>
                <a:lnTo>
                  <a:pt x="621205" y="736937"/>
                </a:lnTo>
                <a:lnTo>
                  <a:pt x="620525" y="733764"/>
                </a:lnTo>
                <a:lnTo>
                  <a:pt x="619392" y="730591"/>
                </a:lnTo>
                <a:lnTo>
                  <a:pt x="618259" y="727872"/>
                </a:lnTo>
                <a:lnTo>
                  <a:pt x="616672" y="725605"/>
                </a:lnTo>
                <a:lnTo>
                  <a:pt x="614859" y="724019"/>
                </a:lnTo>
                <a:lnTo>
                  <a:pt x="613726" y="723339"/>
                </a:lnTo>
                <a:lnTo>
                  <a:pt x="612820" y="722659"/>
                </a:lnTo>
                <a:lnTo>
                  <a:pt x="611687" y="722432"/>
                </a:lnTo>
                <a:lnTo>
                  <a:pt x="610780" y="722432"/>
                </a:lnTo>
                <a:lnTo>
                  <a:pt x="65044" y="722432"/>
                </a:lnTo>
                <a:lnTo>
                  <a:pt x="64137" y="722432"/>
                </a:lnTo>
                <a:close/>
                <a:moveTo>
                  <a:pt x="64137" y="656028"/>
                </a:moveTo>
                <a:lnTo>
                  <a:pt x="63004" y="656254"/>
                </a:lnTo>
                <a:lnTo>
                  <a:pt x="62098" y="656708"/>
                </a:lnTo>
                <a:lnTo>
                  <a:pt x="60964" y="657614"/>
                </a:lnTo>
                <a:lnTo>
                  <a:pt x="59151" y="658974"/>
                </a:lnTo>
                <a:lnTo>
                  <a:pt x="57565" y="661240"/>
                </a:lnTo>
                <a:lnTo>
                  <a:pt x="56432" y="664187"/>
                </a:lnTo>
                <a:lnTo>
                  <a:pt x="55299" y="667133"/>
                </a:lnTo>
                <a:lnTo>
                  <a:pt x="54619" y="670533"/>
                </a:lnTo>
                <a:lnTo>
                  <a:pt x="54619" y="674385"/>
                </a:lnTo>
                <a:lnTo>
                  <a:pt x="54619" y="678012"/>
                </a:lnTo>
                <a:lnTo>
                  <a:pt x="55299" y="681638"/>
                </a:lnTo>
                <a:lnTo>
                  <a:pt x="56432" y="684584"/>
                </a:lnTo>
                <a:lnTo>
                  <a:pt x="57565" y="687530"/>
                </a:lnTo>
                <a:lnTo>
                  <a:pt x="59151" y="689797"/>
                </a:lnTo>
                <a:lnTo>
                  <a:pt x="60964" y="691157"/>
                </a:lnTo>
                <a:lnTo>
                  <a:pt x="62098" y="692063"/>
                </a:lnTo>
                <a:lnTo>
                  <a:pt x="63004" y="692516"/>
                </a:lnTo>
                <a:lnTo>
                  <a:pt x="64137" y="692743"/>
                </a:lnTo>
                <a:lnTo>
                  <a:pt x="65044" y="692743"/>
                </a:lnTo>
                <a:lnTo>
                  <a:pt x="610780" y="692743"/>
                </a:lnTo>
                <a:lnTo>
                  <a:pt x="611687" y="692743"/>
                </a:lnTo>
                <a:lnTo>
                  <a:pt x="612820" y="692516"/>
                </a:lnTo>
                <a:lnTo>
                  <a:pt x="613726" y="692063"/>
                </a:lnTo>
                <a:lnTo>
                  <a:pt x="614859" y="691157"/>
                </a:lnTo>
                <a:lnTo>
                  <a:pt x="616672" y="689797"/>
                </a:lnTo>
                <a:lnTo>
                  <a:pt x="618259" y="687530"/>
                </a:lnTo>
                <a:lnTo>
                  <a:pt x="619392" y="684584"/>
                </a:lnTo>
                <a:lnTo>
                  <a:pt x="620525" y="681638"/>
                </a:lnTo>
                <a:lnTo>
                  <a:pt x="621205" y="678012"/>
                </a:lnTo>
                <a:lnTo>
                  <a:pt x="621432" y="674385"/>
                </a:lnTo>
                <a:lnTo>
                  <a:pt x="621205" y="670533"/>
                </a:lnTo>
                <a:lnTo>
                  <a:pt x="620525" y="667133"/>
                </a:lnTo>
                <a:lnTo>
                  <a:pt x="619392" y="664187"/>
                </a:lnTo>
                <a:lnTo>
                  <a:pt x="618259" y="661240"/>
                </a:lnTo>
                <a:lnTo>
                  <a:pt x="616672" y="658974"/>
                </a:lnTo>
                <a:lnTo>
                  <a:pt x="614859" y="657614"/>
                </a:lnTo>
                <a:lnTo>
                  <a:pt x="613726" y="656708"/>
                </a:lnTo>
                <a:lnTo>
                  <a:pt x="612820" y="656254"/>
                </a:lnTo>
                <a:lnTo>
                  <a:pt x="611687" y="656028"/>
                </a:lnTo>
                <a:lnTo>
                  <a:pt x="610780" y="656028"/>
                </a:lnTo>
                <a:lnTo>
                  <a:pt x="65044" y="656028"/>
                </a:lnTo>
                <a:lnTo>
                  <a:pt x="64137" y="656028"/>
                </a:lnTo>
                <a:close/>
                <a:moveTo>
                  <a:pt x="65044" y="582144"/>
                </a:moveTo>
                <a:lnTo>
                  <a:pt x="64137" y="582371"/>
                </a:lnTo>
                <a:lnTo>
                  <a:pt x="63004" y="582598"/>
                </a:lnTo>
                <a:lnTo>
                  <a:pt x="62098" y="582824"/>
                </a:lnTo>
                <a:lnTo>
                  <a:pt x="60964" y="583504"/>
                </a:lnTo>
                <a:lnTo>
                  <a:pt x="59151" y="585091"/>
                </a:lnTo>
                <a:lnTo>
                  <a:pt x="57565" y="587357"/>
                </a:lnTo>
                <a:lnTo>
                  <a:pt x="56432" y="590303"/>
                </a:lnTo>
                <a:lnTo>
                  <a:pt x="55299" y="593249"/>
                </a:lnTo>
                <a:lnTo>
                  <a:pt x="54619" y="596876"/>
                </a:lnTo>
                <a:lnTo>
                  <a:pt x="54619" y="600502"/>
                </a:lnTo>
                <a:lnTo>
                  <a:pt x="54619" y="604355"/>
                </a:lnTo>
                <a:lnTo>
                  <a:pt x="55299" y="607528"/>
                </a:lnTo>
                <a:lnTo>
                  <a:pt x="56432" y="610927"/>
                </a:lnTo>
                <a:lnTo>
                  <a:pt x="57565" y="613420"/>
                </a:lnTo>
                <a:lnTo>
                  <a:pt x="59151" y="615913"/>
                </a:lnTo>
                <a:lnTo>
                  <a:pt x="60964" y="617500"/>
                </a:lnTo>
                <a:lnTo>
                  <a:pt x="62098" y="618180"/>
                </a:lnTo>
                <a:lnTo>
                  <a:pt x="63004" y="618633"/>
                </a:lnTo>
                <a:lnTo>
                  <a:pt x="64137" y="618859"/>
                </a:lnTo>
                <a:lnTo>
                  <a:pt x="65044" y="619086"/>
                </a:lnTo>
                <a:lnTo>
                  <a:pt x="610780" y="619086"/>
                </a:lnTo>
                <a:lnTo>
                  <a:pt x="611687" y="618859"/>
                </a:lnTo>
                <a:lnTo>
                  <a:pt x="612820" y="618633"/>
                </a:lnTo>
                <a:lnTo>
                  <a:pt x="613726" y="618180"/>
                </a:lnTo>
                <a:lnTo>
                  <a:pt x="614859" y="617500"/>
                </a:lnTo>
                <a:lnTo>
                  <a:pt x="616672" y="615913"/>
                </a:lnTo>
                <a:lnTo>
                  <a:pt x="618259" y="613420"/>
                </a:lnTo>
                <a:lnTo>
                  <a:pt x="619392" y="610927"/>
                </a:lnTo>
                <a:lnTo>
                  <a:pt x="620525" y="607528"/>
                </a:lnTo>
                <a:lnTo>
                  <a:pt x="621205" y="604355"/>
                </a:lnTo>
                <a:lnTo>
                  <a:pt x="621432" y="600502"/>
                </a:lnTo>
                <a:lnTo>
                  <a:pt x="621205" y="596876"/>
                </a:lnTo>
                <a:lnTo>
                  <a:pt x="620525" y="593249"/>
                </a:lnTo>
                <a:lnTo>
                  <a:pt x="619392" y="590303"/>
                </a:lnTo>
                <a:lnTo>
                  <a:pt x="618259" y="587357"/>
                </a:lnTo>
                <a:lnTo>
                  <a:pt x="616672" y="585091"/>
                </a:lnTo>
                <a:lnTo>
                  <a:pt x="614859" y="583504"/>
                </a:lnTo>
                <a:lnTo>
                  <a:pt x="613726" y="582824"/>
                </a:lnTo>
                <a:lnTo>
                  <a:pt x="612820" y="582598"/>
                </a:lnTo>
                <a:lnTo>
                  <a:pt x="611687" y="582371"/>
                </a:lnTo>
                <a:lnTo>
                  <a:pt x="610780" y="582144"/>
                </a:lnTo>
                <a:lnTo>
                  <a:pt x="65044" y="582144"/>
                </a:lnTo>
                <a:close/>
                <a:moveTo>
                  <a:pt x="65044" y="508034"/>
                </a:moveTo>
                <a:lnTo>
                  <a:pt x="64137" y="508487"/>
                </a:lnTo>
                <a:lnTo>
                  <a:pt x="63004" y="508714"/>
                </a:lnTo>
                <a:lnTo>
                  <a:pt x="62098" y="509167"/>
                </a:lnTo>
                <a:lnTo>
                  <a:pt x="60964" y="509621"/>
                </a:lnTo>
                <a:lnTo>
                  <a:pt x="59151" y="511434"/>
                </a:lnTo>
                <a:lnTo>
                  <a:pt x="57565" y="513700"/>
                </a:lnTo>
                <a:lnTo>
                  <a:pt x="56432" y="516420"/>
                </a:lnTo>
                <a:lnTo>
                  <a:pt x="55299" y="519593"/>
                </a:lnTo>
                <a:lnTo>
                  <a:pt x="54619" y="522992"/>
                </a:lnTo>
                <a:lnTo>
                  <a:pt x="54619" y="526845"/>
                </a:lnTo>
                <a:lnTo>
                  <a:pt x="54619" y="530471"/>
                </a:lnTo>
                <a:lnTo>
                  <a:pt x="55299" y="533871"/>
                </a:lnTo>
                <a:lnTo>
                  <a:pt x="56432" y="537044"/>
                </a:lnTo>
                <a:lnTo>
                  <a:pt x="57565" y="539763"/>
                </a:lnTo>
                <a:lnTo>
                  <a:pt x="59151" y="542256"/>
                </a:lnTo>
                <a:lnTo>
                  <a:pt x="60964" y="543616"/>
                </a:lnTo>
                <a:lnTo>
                  <a:pt x="62098" y="544523"/>
                </a:lnTo>
                <a:lnTo>
                  <a:pt x="63004" y="544749"/>
                </a:lnTo>
                <a:lnTo>
                  <a:pt x="64137" y="545203"/>
                </a:lnTo>
                <a:lnTo>
                  <a:pt x="65044" y="545203"/>
                </a:lnTo>
                <a:lnTo>
                  <a:pt x="610780" y="545203"/>
                </a:lnTo>
                <a:lnTo>
                  <a:pt x="611687" y="545203"/>
                </a:lnTo>
                <a:lnTo>
                  <a:pt x="612820" y="544749"/>
                </a:lnTo>
                <a:lnTo>
                  <a:pt x="613726" y="544523"/>
                </a:lnTo>
                <a:lnTo>
                  <a:pt x="614859" y="543616"/>
                </a:lnTo>
                <a:lnTo>
                  <a:pt x="616672" y="542256"/>
                </a:lnTo>
                <a:lnTo>
                  <a:pt x="618259" y="539763"/>
                </a:lnTo>
                <a:lnTo>
                  <a:pt x="619392" y="537044"/>
                </a:lnTo>
                <a:lnTo>
                  <a:pt x="620525" y="533871"/>
                </a:lnTo>
                <a:lnTo>
                  <a:pt x="621205" y="530471"/>
                </a:lnTo>
                <a:lnTo>
                  <a:pt x="621432" y="526845"/>
                </a:lnTo>
                <a:lnTo>
                  <a:pt x="621205" y="522992"/>
                </a:lnTo>
                <a:lnTo>
                  <a:pt x="620525" y="519593"/>
                </a:lnTo>
                <a:lnTo>
                  <a:pt x="619392" y="516420"/>
                </a:lnTo>
                <a:lnTo>
                  <a:pt x="618259" y="513700"/>
                </a:lnTo>
                <a:lnTo>
                  <a:pt x="616672" y="511434"/>
                </a:lnTo>
                <a:lnTo>
                  <a:pt x="614859" y="509621"/>
                </a:lnTo>
                <a:lnTo>
                  <a:pt x="613726" y="509167"/>
                </a:lnTo>
                <a:lnTo>
                  <a:pt x="612820" y="508714"/>
                </a:lnTo>
                <a:lnTo>
                  <a:pt x="611687" y="508487"/>
                </a:lnTo>
                <a:lnTo>
                  <a:pt x="610780" y="508034"/>
                </a:lnTo>
                <a:lnTo>
                  <a:pt x="65044" y="508034"/>
                </a:lnTo>
                <a:close/>
                <a:moveTo>
                  <a:pt x="57112" y="431884"/>
                </a:moveTo>
                <a:lnTo>
                  <a:pt x="56885" y="432111"/>
                </a:lnTo>
                <a:lnTo>
                  <a:pt x="56432" y="433244"/>
                </a:lnTo>
                <a:lnTo>
                  <a:pt x="55978" y="435057"/>
                </a:lnTo>
                <a:lnTo>
                  <a:pt x="55299" y="437323"/>
                </a:lnTo>
                <a:lnTo>
                  <a:pt x="54845" y="443216"/>
                </a:lnTo>
                <a:lnTo>
                  <a:pt x="54619" y="450242"/>
                </a:lnTo>
                <a:lnTo>
                  <a:pt x="54845" y="457494"/>
                </a:lnTo>
                <a:lnTo>
                  <a:pt x="55299" y="463387"/>
                </a:lnTo>
                <a:lnTo>
                  <a:pt x="55978" y="465653"/>
                </a:lnTo>
                <a:lnTo>
                  <a:pt x="56432" y="467240"/>
                </a:lnTo>
                <a:lnTo>
                  <a:pt x="56885" y="468146"/>
                </a:lnTo>
                <a:lnTo>
                  <a:pt x="57112" y="468826"/>
                </a:lnTo>
                <a:lnTo>
                  <a:pt x="57338" y="468826"/>
                </a:lnTo>
                <a:lnTo>
                  <a:pt x="209637" y="468826"/>
                </a:lnTo>
                <a:lnTo>
                  <a:pt x="210090" y="468826"/>
                </a:lnTo>
                <a:lnTo>
                  <a:pt x="210317" y="468146"/>
                </a:lnTo>
                <a:lnTo>
                  <a:pt x="210770" y="467240"/>
                </a:lnTo>
                <a:lnTo>
                  <a:pt x="211450" y="465653"/>
                </a:lnTo>
                <a:lnTo>
                  <a:pt x="211677" y="463387"/>
                </a:lnTo>
                <a:lnTo>
                  <a:pt x="212357" y="457494"/>
                </a:lnTo>
                <a:lnTo>
                  <a:pt x="212583" y="450242"/>
                </a:lnTo>
                <a:lnTo>
                  <a:pt x="212357" y="443216"/>
                </a:lnTo>
                <a:lnTo>
                  <a:pt x="211677" y="437323"/>
                </a:lnTo>
                <a:lnTo>
                  <a:pt x="211450" y="435057"/>
                </a:lnTo>
                <a:lnTo>
                  <a:pt x="210770" y="433244"/>
                </a:lnTo>
                <a:lnTo>
                  <a:pt x="210317" y="432111"/>
                </a:lnTo>
                <a:lnTo>
                  <a:pt x="210090" y="431884"/>
                </a:lnTo>
                <a:lnTo>
                  <a:pt x="209637" y="431884"/>
                </a:lnTo>
                <a:lnTo>
                  <a:pt x="57338" y="431884"/>
                </a:lnTo>
                <a:lnTo>
                  <a:pt x="57112" y="431884"/>
                </a:lnTo>
                <a:close/>
                <a:moveTo>
                  <a:pt x="492930" y="247629"/>
                </a:moveTo>
                <a:lnTo>
                  <a:pt x="492703" y="409447"/>
                </a:lnTo>
                <a:lnTo>
                  <a:pt x="573612" y="409447"/>
                </a:lnTo>
                <a:lnTo>
                  <a:pt x="654520" y="409221"/>
                </a:lnTo>
                <a:lnTo>
                  <a:pt x="573612" y="328311"/>
                </a:lnTo>
                <a:lnTo>
                  <a:pt x="492930" y="247629"/>
                </a:lnTo>
                <a:close/>
                <a:moveTo>
                  <a:pt x="0" y="214313"/>
                </a:moveTo>
                <a:lnTo>
                  <a:pt x="513101" y="214313"/>
                </a:lnTo>
                <a:lnTo>
                  <a:pt x="679450" y="380891"/>
                </a:lnTo>
                <a:lnTo>
                  <a:pt x="679450" y="1247776"/>
                </a:lnTo>
                <a:lnTo>
                  <a:pt x="0" y="1247776"/>
                </a:lnTo>
                <a:lnTo>
                  <a:pt x="0" y="214313"/>
                </a:lnTo>
                <a:close/>
                <a:moveTo>
                  <a:pt x="694441" y="33316"/>
                </a:moveTo>
                <a:lnTo>
                  <a:pt x="693988" y="195134"/>
                </a:lnTo>
                <a:lnTo>
                  <a:pt x="775069" y="195134"/>
                </a:lnTo>
                <a:lnTo>
                  <a:pt x="855924" y="195134"/>
                </a:lnTo>
                <a:lnTo>
                  <a:pt x="775069" y="114452"/>
                </a:lnTo>
                <a:lnTo>
                  <a:pt x="694441" y="33316"/>
                </a:lnTo>
                <a:close/>
                <a:moveTo>
                  <a:pt x="201613" y="0"/>
                </a:moveTo>
                <a:lnTo>
                  <a:pt x="714598" y="0"/>
                </a:lnTo>
                <a:lnTo>
                  <a:pt x="881063" y="166805"/>
                </a:lnTo>
                <a:lnTo>
                  <a:pt x="881063" y="1033463"/>
                </a:lnTo>
                <a:lnTo>
                  <a:pt x="739738" y="1033463"/>
                </a:lnTo>
                <a:lnTo>
                  <a:pt x="739738" y="337235"/>
                </a:lnTo>
                <a:lnTo>
                  <a:pt x="573272" y="170657"/>
                </a:lnTo>
                <a:lnTo>
                  <a:pt x="201613" y="170657"/>
                </a:lnTo>
                <a:lnTo>
                  <a:pt x="20161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2858735-3D35-42A0-B57B-47108BCEBE15}"/>
              </a:ext>
            </a:extLst>
          </p:cNvPr>
          <p:cNvGrpSpPr/>
          <p:nvPr/>
        </p:nvGrpSpPr>
        <p:grpSpPr>
          <a:xfrm>
            <a:off x="347936" y="2136553"/>
            <a:ext cx="1230305" cy="1152623"/>
            <a:chOff x="3964305" y="4031493"/>
            <a:chExt cx="2007624" cy="2126412"/>
          </a:xfrm>
          <a:solidFill>
            <a:srgbClr val="0145C5"/>
          </a:solidFill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B686DFC-FE1F-427C-94D4-C3A9773A13C8}"/>
                </a:ext>
              </a:extLst>
            </p:cNvPr>
            <p:cNvSpPr/>
            <p:nvPr/>
          </p:nvSpPr>
          <p:spPr>
            <a:xfrm>
              <a:off x="3964305" y="4150281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FC320C0E-C14A-4329-882A-3E5958910A59}"/>
                </a:ext>
              </a:extLst>
            </p:cNvPr>
            <p:cNvSpPr/>
            <p:nvPr/>
          </p:nvSpPr>
          <p:spPr>
            <a:xfrm rot="10800000" flipV="1">
              <a:off x="4730469" y="4031493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C4DA4C8-6CCA-481A-85E2-B0DEB22631B4}"/>
              </a:ext>
            </a:extLst>
          </p:cNvPr>
          <p:cNvGrpSpPr/>
          <p:nvPr/>
        </p:nvGrpSpPr>
        <p:grpSpPr>
          <a:xfrm>
            <a:off x="1790704" y="2205989"/>
            <a:ext cx="1359408" cy="1104533"/>
            <a:chOff x="6098617" y="4150281"/>
            <a:chExt cx="2130982" cy="2007624"/>
          </a:xfrm>
          <a:solidFill>
            <a:srgbClr val="0145C5"/>
          </a:solidFill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2EFFCA1-50B8-4042-BA91-64B5ADB2D10E}"/>
                </a:ext>
              </a:extLst>
            </p:cNvPr>
            <p:cNvSpPr/>
            <p:nvPr/>
          </p:nvSpPr>
          <p:spPr>
            <a:xfrm>
              <a:off x="6221975" y="4150281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33680FDC-37C1-425D-8C31-8E19C79605DC}"/>
                </a:ext>
              </a:extLst>
            </p:cNvPr>
            <p:cNvSpPr/>
            <p:nvPr/>
          </p:nvSpPr>
          <p:spPr>
            <a:xfrm rot="16200000" flipH="1">
              <a:off x="5929131" y="5087835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12ECDAF8-35BA-4E58-9D8C-0304E3A6BC74}"/>
              </a:ext>
            </a:extLst>
          </p:cNvPr>
          <p:cNvGrpSpPr/>
          <p:nvPr/>
        </p:nvGrpSpPr>
        <p:grpSpPr>
          <a:xfrm>
            <a:off x="2002804" y="851470"/>
            <a:ext cx="1031151" cy="2346634"/>
            <a:chOff x="6162753" y="2221442"/>
            <a:chExt cx="1455591" cy="2856039"/>
          </a:xfrm>
        </p:grpSpPr>
        <p:sp>
          <p:nvSpPr>
            <p:cNvPr id="56" name="文本框 26">
              <a:extLst>
                <a:ext uri="{FF2B5EF4-FFF2-40B4-BE49-F238E27FC236}">
                  <a16:creationId xmlns:a16="http://schemas.microsoft.com/office/drawing/2014/main" id="{DC60FED6-59FD-4DAC-B8D4-F15232F0F175}"/>
                </a:ext>
              </a:extLst>
            </p:cNvPr>
            <p:cNvSpPr txBox="1"/>
            <p:nvPr/>
          </p:nvSpPr>
          <p:spPr>
            <a:xfrm>
              <a:off x="6162753" y="2221442"/>
              <a:ext cx="1455591" cy="711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年龄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28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KSO_Shape">
              <a:extLst>
                <a:ext uri="{FF2B5EF4-FFF2-40B4-BE49-F238E27FC236}">
                  <a16:creationId xmlns:a16="http://schemas.microsoft.com/office/drawing/2014/main" id="{2F698E3C-A7DC-4385-A521-2E4E369C7481}"/>
                </a:ext>
              </a:extLst>
            </p:cNvPr>
            <p:cNvSpPr/>
            <p:nvPr/>
          </p:nvSpPr>
          <p:spPr bwMode="auto">
            <a:xfrm>
              <a:off x="6644847" y="4639844"/>
              <a:ext cx="435358" cy="437637"/>
            </a:xfrm>
            <a:custGeom>
              <a:avLst/>
              <a:gdLst>
                <a:gd name="T0" fmla="*/ 86224 w 881063"/>
                <a:gd name="T1" fmla="*/ 1689435 h 1247776"/>
                <a:gd name="T2" fmla="*/ 87955 w 881063"/>
                <a:gd name="T3" fmla="*/ 1725075 h 1247776"/>
                <a:gd name="T4" fmla="*/ 933227 w 881063"/>
                <a:gd name="T5" fmla="*/ 1733725 h 1247776"/>
                <a:gd name="T6" fmla="*/ 946386 w 881063"/>
                <a:gd name="T7" fmla="*/ 1720922 h 1247776"/>
                <a:gd name="T8" fmla="*/ 944655 w 881063"/>
                <a:gd name="T9" fmla="*/ 1685284 h 1247776"/>
                <a:gd name="T10" fmla="*/ 99382 w 881063"/>
                <a:gd name="T11" fmla="*/ 1676980 h 1247776"/>
                <a:gd name="T12" fmla="*/ 87955 w 881063"/>
                <a:gd name="T13" fmla="*/ 1572831 h 1247776"/>
                <a:gd name="T14" fmla="*/ 86224 w 881063"/>
                <a:gd name="T15" fmla="*/ 1608124 h 1247776"/>
                <a:gd name="T16" fmla="*/ 99382 w 881063"/>
                <a:gd name="T17" fmla="*/ 1620580 h 1247776"/>
                <a:gd name="T18" fmla="*/ 944655 w 881063"/>
                <a:gd name="T19" fmla="*/ 1612622 h 1247776"/>
                <a:gd name="T20" fmla="*/ 946386 w 881063"/>
                <a:gd name="T21" fmla="*/ 1576637 h 1247776"/>
                <a:gd name="T22" fmla="*/ 933227 w 881063"/>
                <a:gd name="T23" fmla="*/ 1564527 h 1247776"/>
                <a:gd name="T24" fmla="*/ 85877 w 881063"/>
                <a:gd name="T25" fmla="*/ 1452074 h 1247776"/>
                <a:gd name="T26" fmla="*/ 84493 w 881063"/>
                <a:gd name="T27" fmla="*/ 1488058 h 1247776"/>
                <a:gd name="T28" fmla="*/ 540891 w 881063"/>
                <a:gd name="T29" fmla="*/ 1500168 h 1247776"/>
                <a:gd name="T30" fmla="*/ 548856 w 881063"/>
                <a:gd name="T31" fmla="*/ 1482868 h 1247776"/>
                <a:gd name="T32" fmla="*/ 545739 w 881063"/>
                <a:gd name="T33" fmla="*/ 1448613 h 1247776"/>
                <a:gd name="T34" fmla="*/ 97997 w 881063"/>
                <a:gd name="T35" fmla="*/ 1328202 h 1247776"/>
                <a:gd name="T36" fmla="*/ 84493 w 881063"/>
                <a:gd name="T37" fmla="*/ 1345503 h 1247776"/>
                <a:gd name="T38" fmla="*/ 90378 w 881063"/>
                <a:gd name="T39" fmla="*/ 1379758 h 1247776"/>
                <a:gd name="T40" fmla="*/ 934613 w 881063"/>
                <a:gd name="T41" fmla="*/ 1384602 h 1247776"/>
                <a:gd name="T42" fmla="*/ 948117 w 881063"/>
                <a:gd name="T43" fmla="*/ 1367301 h 1247776"/>
                <a:gd name="T44" fmla="*/ 942230 w 881063"/>
                <a:gd name="T45" fmla="*/ 1333046 h 1247776"/>
                <a:gd name="T46" fmla="*/ 97997 w 881063"/>
                <a:gd name="T47" fmla="*/ 1328202 h 1247776"/>
                <a:gd name="T48" fmla="*/ 87955 w 881063"/>
                <a:gd name="T49" fmla="*/ 1224052 h 1247776"/>
                <a:gd name="T50" fmla="*/ 86224 w 881063"/>
                <a:gd name="T51" fmla="*/ 1259692 h 1247776"/>
                <a:gd name="T52" fmla="*/ 99382 w 881063"/>
                <a:gd name="T53" fmla="*/ 1272149 h 1247776"/>
                <a:gd name="T54" fmla="*/ 944655 w 881063"/>
                <a:gd name="T55" fmla="*/ 1263843 h 1247776"/>
                <a:gd name="T56" fmla="*/ 946386 w 881063"/>
                <a:gd name="T57" fmla="*/ 1227859 h 1247776"/>
                <a:gd name="T58" fmla="*/ 933227 w 881063"/>
                <a:gd name="T59" fmla="*/ 1215402 h 1247776"/>
                <a:gd name="T60" fmla="*/ 87955 w 881063"/>
                <a:gd name="T61" fmla="*/ 1111254 h 1247776"/>
                <a:gd name="T62" fmla="*/ 86224 w 881063"/>
                <a:gd name="T63" fmla="*/ 1146892 h 1247776"/>
                <a:gd name="T64" fmla="*/ 99382 w 881063"/>
                <a:gd name="T65" fmla="*/ 1159349 h 1247776"/>
                <a:gd name="T66" fmla="*/ 944655 w 881063"/>
                <a:gd name="T67" fmla="*/ 1151045 h 1247776"/>
                <a:gd name="T68" fmla="*/ 946386 w 881063"/>
                <a:gd name="T69" fmla="*/ 1115405 h 1247776"/>
                <a:gd name="T70" fmla="*/ 933227 w 881063"/>
                <a:gd name="T71" fmla="*/ 1102949 h 1247776"/>
                <a:gd name="T72" fmla="*/ 90378 w 881063"/>
                <a:gd name="T73" fmla="*/ 1006066 h 1247776"/>
                <a:gd name="T74" fmla="*/ 84493 w 881063"/>
                <a:gd name="T75" fmla="*/ 1040668 h 1247776"/>
                <a:gd name="T76" fmla="*/ 97997 w 881063"/>
                <a:gd name="T77" fmla="*/ 1057622 h 1247776"/>
                <a:gd name="T78" fmla="*/ 942230 w 881063"/>
                <a:gd name="T79" fmla="*/ 1053124 h 1247776"/>
                <a:gd name="T80" fmla="*/ 948117 w 881063"/>
                <a:gd name="T81" fmla="*/ 1018523 h 1247776"/>
                <a:gd name="T82" fmla="*/ 934613 w 881063"/>
                <a:gd name="T83" fmla="*/ 1001569 h 1247776"/>
                <a:gd name="T84" fmla="*/ 94881 w 881063"/>
                <a:gd name="T85" fmla="*/ 889807 h 1247776"/>
                <a:gd name="T86" fmla="*/ 83454 w 881063"/>
                <a:gd name="T87" fmla="*/ 916796 h 1247776"/>
                <a:gd name="T88" fmla="*/ 94881 w 881063"/>
                <a:gd name="T89" fmla="*/ 943786 h 1247776"/>
                <a:gd name="T90" fmla="*/ 937729 w 881063"/>
                <a:gd name="T91" fmla="*/ 943786 h 1247776"/>
                <a:gd name="T92" fmla="*/ 949503 w 881063"/>
                <a:gd name="T93" fmla="*/ 916796 h 1247776"/>
                <a:gd name="T94" fmla="*/ 937729 w 881063"/>
                <a:gd name="T95" fmla="*/ 889807 h 1247776"/>
                <a:gd name="T96" fmla="*/ 96266 w 881063"/>
                <a:gd name="T97" fmla="*/ 776662 h 1247776"/>
                <a:gd name="T98" fmla="*/ 83454 w 881063"/>
                <a:gd name="T99" fmla="*/ 798460 h 1247776"/>
                <a:gd name="T100" fmla="*/ 93149 w 881063"/>
                <a:gd name="T101" fmla="*/ 829947 h 1247776"/>
                <a:gd name="T102" fmla="*/ 936344 w 881063"/>
                <a:gd name="T103" fmla="*/ 831677 h 1247776"/>
                <a:gd name="T104" fmla="*/ 949156 w 881063"/>
                <a:gd name="T105" fmla="*/ 809879 h 1247776"/>
                <a:gd name="T106" fmla="*/ 939460 w 881063"/>
                <a:gd name="T107" fmla="*/ 778047 h 1247776"/>
                <a:gd name="T108" fmla="*/ 86916 w 881063"/>
                <a:gd name="T109" fmla="*/ 659711 h 1247776"/>
                <a:gd name="T110" fmla="*/ 84493 w 881063"/>
                <a:gd name="T111" fmla="*/ 707461 h 1247776"/>
                <a:gd name="T112" fmla="*/ 321002 w 881063"/>
                <a:gd name="T113" fmla="*/ 715764 h 1247776"/>
                <a:gd name="T114" fmla="*/ 324466 w 881063"/>
                <a:gd name="T115" fmla="*/ 676665 h 1247776"/>
                <a:gd name="T116" fmla="*/ 87608 w 881063"/>
                <a:gd name="T117" fmla="*/ 659364 h 1247776"/>
                <a:gd name="T118" fmla="*/ 753161 w 881063"/>
                <a:gd name="T119" fmla="*/ 378059 h 1247776"/>
                <a:gd name="T120" fmla="*/ 1061055 w 881063"/>
                <a:gd name="T121" fmla="*/ 50864 h 1247776"/>
                <a:gd name="T122" fmla="*/ 1091854 w 881063"/>
                <a:gd name="T123" fmla="*/ 0 h 1247776"/>
                <a:gd name="T124" fmla="*/ 308050 w 881063"/>
                <a:gd name="T125" fmla="*/ 0 h 124777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881063" h="1247776">
                  <a:moveTo>
                    <a:pt x="64137" y="1098423"/>
                  </a:moveTo>
                  <a:lnTo>
                    <a:pt x="63004" y="1098649"/>
                  </a:lnTo>
                  <a:lnTo>
                    <a:pt x="62098" y="1099102"/>
                  </a:lnTo>
                  <a:lnTo>
                    <a:pt x="60964" y="1100009"/>
                  </a:lnTo>
                  <a:lnTo>
                    <a:pt x="59151" y="1101369"/>
                  </a:lnTo>
                  <a:lnTo>
                    <a:pt x="57565" y="1103862"/>
                  </a:lnTo>
                  <a:lnTo>
                    <a:pt x="56432" y="1106581"/>
                  </a:lnTo>
                  <a:lnTo>
                    <a:pt x="55299" y="1109754"/>
                  </a:lnTo>
                  <a:lnTo>
                    <a:pt x="54619" y="1113154"/>
                  </a:lnTo>
                  <a:lnTo>
                    <a:pt x="54619" y="1116780"/>
                  </a:lnTo>
                  <a:lnTo>
                    <a:pt x="54619" y="1120633"/>
                  </a:lnTo>
                  <a:lnTo>
                    <a:pt x="55299" y="1124032"/>
                  </a:lnTo>
                  <a:lnTo>
                    <a:pt x="56432" y="1127205"/>
                  </a:lnTo>
                  <a:lnTo>
                    <a:pt x="57565" y="1129925"/>
                  </a:lnTo>
                  <a:lnTo>
                    <a:pt x="59151" y="1132191"/>
                  </a:lnTo>
                  <a:lnTo>
                    <a:pt x="60964" y="1134005"/>
                  </a:lnTo>
                  <a:lnTo>
                    <a:pt x="62098" y="1134458"/>
                  </a:lnTo>
                  <a:lnTo>
                    <a:pt x="63004" y="1134911"/>
                  </a:lnTo>
                  <a:lnTo>
                    <a:pt x="64137" y="1135138"/>
                  </a:lnTo>
                  <a:lnTo>
                    <a:pt x="65044" y="1135591"/>
                  </a:lnTo>
                  <a:lnTo>
                    <a:pt x="610780" y="1135591"/>
                  </a:lnTo>
                  <a:lnTo>
                    <a:pt x="611687" y="1135138"/>
                  </a:lnTo>
                  <a:lnTo>
                    <a:pt x="612820" y="1134911"/>
                  </a:lnTo>
                  <a:lnTo>
                    <a:pt x="613726" y="1134458"/>
                  </a:lnTo>
                  <a:lnTo>
                    <a:pt x="614859" y="1134005"/>
                  </a:lnTo>
                  <a:lnTo>
                    <a:pt x="616672" y="1132191"/>
                  </a:lnTo>
                  <a:lnTo>
                    <a:pt x="618259" y="1129925"/>
                  </a:lnTo>
                  <a:lnTo>
                    <a:pt x="619392" y="1127205"/>
                  </a:lnTo>
                  <a:lnTo>
                    <a:pt x="620525" y="1124032"/>
                  </a:lnTo>
                  <a:lnTo>
                    <a:pt x="621205" y="1120633"/>
                  </a:lnTo>
                  <a:lnTo>
                    <a:pt x="621432" y="1116780"/>
                  </a:lnTo>
                  <a:lnTo>
                    <a:pt x="621205" y="1113154"/>
                  </a:lnTo>
                  <a:lnTo>
                    <a:pt x="620525" y="1109754"/>
                  </a:lnTo>
                  <a:lnTo>
                    <a:pt x="619392" y="1106581"/>
                  </a:lnTo>
                  <a:lnTo>
                    <a:pt x="618259" y="1103862"/>
                  </a:lnTo>
                  <a:lnTo>
                    <a:pt x="616672" y="1101369"/>
                  </a:lnTo>
                  <a:lnTo>
                    <a:pt x="614859" y="1100009"/>
                  </a:lnTo>
                  <a:lnTo>
                    <a:pt x="613726" y="1099102"/>
                  </a:lnTo>
                  <a:lnTo>
                    <a:pt x="612820" y="1098649"/>
                  </a:lnTo>
                  <a:lnTo>
                    <a:pt x="611687" y="1098423"/>
                  </a:lnTo>
                  <a:lnTo>
                    <a:pt x="610780" y="1098423"/>
                  </a:lnTo>
                  <a:lnTo>
                    <a:pt x="65044" y="1098423"/>
                  </a:lnTo>
                  <a:lnTo>
                    <a:pt x="64137" y="1098423"/>
                  </a:lnTo>
                  <a:close/>
                  <a:moveTo>
                    <a:pt x="64137" y="1024766"/>
                  </a:moveTo>
                  <a:lnTo>
                    <a:pt x="63004" y="1024992"/>
                  </a:lnTo>
                  <a:lnTo>
                    <a:pt x="62098" y="1025446"/>
                  </a:lnTo>
                  <a:lnTo>
                    <a:pt x="60964" y="1026125"/>
                  </a:lnTo>
                  <a:lnTo>
                    <a:pt x="59151" y="1027712"/>
                  </a:lnTo>
                  <a:lnTo>
                    <a:pt x="57565" y="1030205"/>
                  </a:lnTo>
                  <a:lnTo>
                    <a:pt x="56432" y="1032698"/>
                  </a:lnTo>
                  <a:lnTo>
                    <a:pt x="55299" y="1035644"/>
                  </a:lnTo>
                  <a:lnTo>
                    <a:pt x="54619" y="1039270"/>
                  </a:lnTo>
                  <a:lnTo>
                    <a:pt x="54619" y="1043123"/>
                  </a:lnTo>
                  <a:lnTo>
                    <a:pt x="54619" y="1046749"/>
                  </a:lnTo>
                  <a:lnTo>
                    <a:pt x="55299" y="1050376"/>
                  </a:lnTo>
                  <a:lnTo>
                    <a:pt x="56432" y="1053322"/>
                  </a:lnTo>
                  <a:lnTo>
                    <a:pt x="57565" y="1056268"/>
                  </a:lnTo>
                  <a:lnTo>
                    <a:pt x="59151" y="1058535"/>
                  </a:lnTo>
                  <a:lnTo>
                    <a:pt x="60964" y="1060121"/>
                  </a:lnTo>
                  <a:lnTo>
                    <a:pt x="62098" y="1060801"/>
                  </a:lnTo>
                  <a:lnTo>
                    <a:pt x="63004" y="1061028"/>
                  </a:lnTo>
                  <a:lnTo>
                    <a:pt x="64137" y="1061481"/>
                  </a:lnTo>
                  <a:lnTo>
                    <a:pt x="65044" y="1061481"/>
                  </a:lnTo>
                  <a:lnTo>
                    <a:pt x="610780" y="1061481"/>
                  </a:lnTo>
                  <a:lnTo>
                    <a:pt x="611687" y="1061481"/>
                  </a:lnTo>
                  <a:lnTo>
                    <a:pt x="612820" y="1061028"/>
                  </a:lnTo>
                  <a:lnTo>
                    <a:pt x="613726" y="1060801"/>
                  </a:lnTo>
                  <a:lnTo>
                    <a:pt x="614859" y="1060121"/>
                  </a:lnTo>
                  <a:lnTo>
                    <a:pt x="616672" y="1058535"/>
                  </a:lnTo>
                  <a:lnTo>
                    <a:pt x="618259" y="1056268"/>
                  </a:lnTo>
                  <a:lnTo>
                    <a:pt x="619392" y="1053322"/>
                  </a:lnTo>
                  <a:lnTo>
                    <a:pt x="620525" y="1050376"/>
                  </a:lnTo>
                  <a:lnTo>
                    <a:pt x="621205" y="1046749"/>
                  </a:lnTo>
                  <a:lnTo>
                    <a:pt x="621432" y="1043123"/>
                  </a:lnTo>
                  <a:lnTo>
                    <a:pt x="621205" y="1039270"/>
                  </a:lnTo>
                  <a:lnTo>
                    <a:pt x="620525" y="1035644"/>
                  </a:lnTo>
                  <a:lnTo>
                    <a:pt x="619392" y="1032698"/>
                  </a:lnTo>
                  <a:lnTo>
                    <a:pt x="618259" y="1030205"/>
                  </a:lnTo>
                  <a:lnTo>
                    <a:pt x="616672" y="1027712"/>
                  </a:lnTo>
                  <a:lnTo>
                    <a:pt x="614859" y="1026125"/>
                  </a:lnTo>
                  <a:lnTo>
                    <a:pt x="613726" y="1025446"/>
                  </a:lnTo>
                  <a:lnTo>
                    <a:pt x="612820" y="1024992"/>
                  </a:lnTo>
                  <a:lnTo>
                    <a:pt x="611687" y="1024766"/>
                  </a:lnTo>
                  <a:lnTo>
                    <a:pt x="610780" y="1024766"/>
                  </a:lnTo>
                  <a:lnTo>
                    <a:pt x="65044" y="1024766"/>
                  </a:lnTo>
                  <a:lnTo>
                    <a:pt x="64137" y="1024766"/>
                  </a:lnTo>
                  <a:close/>
                  <a:moveTo>
                    <a:pt x="59831" y="945669"/>
                  </a:moveTo>
                  <a:lnTo>
                    <a:pt x="59151" y="946349"/>
                  </a:lnTo>
                  <a:lnTo>
                    <a:pt x="58018" y="947256"/>
                  </a:lnTo>
                  <a:lnTo>
                    <a:pt x="57112" y="948842"/>
                  </a:lnTo>
                  <a:lnTo>
                    <a:pt x="56205" y="951109"/>
                  </a:lnTo>
                  <a:lnTo>
                    <a:pt x="55299" y="953828"/>
                  </a:lnTo>
                  <a:lnTo>
                    <a:pt x="54845" y="957001"/>
                  </a:lnTo>
                  <a:lnTo>
                    <a:pt x="54619" y="960627"/>
                  </a:lnTo>
                  <a:lnTo>
                    <a:pt x="54619" y="964254"/>
                  </a:lnTo>
                  <a:lnTo>
                    <a:pt x="54619" y="967880"/>
                  </a:lnTo>
                  <a:lnTo>
                    <a:pt x="54845" y="971279"/>
                  </a:lnTo>
                  <a:lnTo>
                    <a:pt x="55299" y="974679"/>
                  </a:lnTo>
                  <a:lnTo>
                    <a:pt x="56205" y="977172"/>
                  </a:lnTo>
                  <a:lnTo>
                    <a:pt x="57112" y="979438"/>
                  </a:lnTo>
                  <a:lnTo>
                    <a:pt x="58018" y="981251"/>
                  </a:lnTo>
                  <a:lnTo>
                    <a:pt x="59151" y="982385"/>
                  </a:lnTo>
                  <a:lnTo>
                    <a:pt x="59831" y="982611"/>
                  </a:lnTo>
                  <a:lnTo>
                    <a:pt x="60285" y="982611"/>
                  </a:lnTo>
                  <a:lnTo>
                    <a:pt x="354003" y="982611"/>
                  </a:lnTo>
                  <a:lnTo>
                    <a:pt x="354456" y="982611"/>
                  </a:lnTo>
                  <a:lnTo>
                    <a:pt x="355136" y="982385"/>
                  </a:lnTo>
                  <a:lnTo>
                    <a:pt x="356270" y="981251"/>
                  </a:lnTo>
                  <a:lnTo>
                    <a:pt x="357176" y="979438"/>
                  </a:lnTo>
                  <a:lnTo>
                    <a:pt x="358083" y="977172"/>
                  </a:lnTo>
                  <a:lnTo>
                    <a:pt x="358536" y="974679"/>
                  </a:lnTo>
                  <a:lnTo>
                    <a:pt x="359216" y="971279"/>
                  </a:lnTo>
                  <a:lnTo>
                    <a:pt x="359669" y="967880"/>
                  </a:lnTo>
                  <a:lnTo>
                    <a:pt x="359669" y="964254"/>
                  </a:lnTo>
                  <a:lnTo>
                    <a:pt x="359669" y="960627"/>
                  </a:lnTo>
                  <a:lnTo>
                    <a:pt x="359216" y="957001"/>
                  </a:lnTo>
                  <a:lnTo>
                    <a:pt x="358536" y="953828"/>
                  </a:lnTo>
                  <a:lnTo>
                    <a:pt x="358083" y="951109"/>
                  </a:lnTo>
                  <a:lnTo>
                    <a:pt x="357176" y="948842"/>
                  </a:lnTo>
                  <a:lnTo>
                    <a:pt x="356270" y="947256"/>
                  </a:lnTo>
                  <a:lnTo>
                    <a:pt x="355136" y="946349"/>
                  </a:lnTo>
                  <a:lnTo>
                    <a:pt x="354456" y="945669"/>
                  </a:lnTo>
                  <a:lnTo>
                    <a:pt x="354003" y="945669"/>
                  </a:lnTo>
                  <a:lnTo>
                    <a:pt x="60285" y="945669"/>
                  </a:lnTo>
                  <a:lnTo>
                    <a:pt x="59831" y="945669"/>
                  </a:lnTo>
                  <a:close/>
                  <a:moveTo>
                    <a:pt x="64137" y="869973"/>
                  </a:moveTo>
                  <a:lnTo>
                    <a:pt x="63004" y="870426"/>
                  </a:lnTo>
                  <a:lnTo>
                    <a:pt x="62098" y="870879"/>
                  </a:lnTo>
                  <a:lnTo>
                    <a:pt x="60964" y="871559"/>
                  </a:lnTo>
                  <a:lnTo>
                    <a:pt x="59151" y="873146"/>
                  </a:lnTo>
                  <a:lnTo>
                    <a:pt x="57565" y="875412"/>
                  </a:lnTo>
                  <a:lnTo>
                    <a:pt x="56432" y="878132"/>
                  </a:lnTo>
                  <a:lnTo>
                    <a:pt x="55299" y="881305"/>
                  </a:lnTo>
                  <a:lnTo>
                    <a:pt x="54619" y="884931"/>
                  </a:lnTo>
                  <a:lnTo>
                    <a:pt x="54619" y="888330"/>
                  </a:lnTo>
                  <a:lnTo>
                    <a:pt x="54619" y="892183"/>
                  </a:lnTo>
                  <a:lnTo>
                    <a:pt x="55299" y="895583"/>
                  </a:lnTo>
                  <a:lnTo>
                    <a:pt x="56432" y="898982"/>
                  </a:lnTo>
                  <a:lnTo>
                    <a:pt x="57565" y="901475"/>
                  </a:lnTo>
                  <a:lnTo>
                    <a:pt x="59151" y="903742"/>
                  </a:lnTo>
                  <a:lnTo>
                    <a:pt x="60964" y="905555"/>
                  </a:lnTo>
                  <a:lnTo>
                    <a:pt x="62098" y="906008"/>
                  </a:lnTo>
                  <a:lnTo>
                    <a:pt x="63004" y="906688"/>
                  </a:lnTo>
                  <a:lnTo>
                    <a:pt x="64137" y="906915"/>
                  </a:lnTo>
                  <a:lnTo>
                    <a:pt x="65044" y="906915"/>
                  </a:lnTo>
                  <a:lnTo>
                    <a:pt x="610780" y="906915"/>
                  </a:lnTo>
                  <a:lnTo>
                    <a:pt x="611687" y="906915"/>
                  </a:lnTo>
                  <a:lnTo>
                    <a:pt x="612820" y="906688"/>
                  </a:lnTo>
                  <a:lnTo>
                    <a:pt x="613726" y="906008"/>
                  </a:lnTo>
                  <a:lnTo>
                    <a:pt x="614859" y="905555"/>
                  </a:lnTo>
                  <a:lnTo>
                    <a:pt x="616672" y="903742"/>
                  </a:lnTo>
                  <a:lnTo>
                    <a:pt x="618259" y="901475"/>
                  </a:lnTo>
                  <a:lnTo>
                    <a:pt x="619392" y="898982"/>
                  </a:lnTo>
                  <a:lnTo>
                    <a:pt x="620525" y="895583"/>
                  </a:lnTo>
                  <a:lnTo>
                    <a:pt x="621205" y="892183"/>
                  </a:lnTo>
                  <a:lnTo>
                    <a:pt x="621432" y="888330"/>
                  </a:lnTo>
                  <a:lnTo>
                    <a:pt x="621205" y="884931"/>
                  </a:lnTo>
                  <a:lnTo>
                    <a:pt x="620525" y="881305"/>
                  </a:lnTo>
                  <a:lnTo>
                    <a:pt x="619392" y="878132"/>
                  </a:lnTo>
                  <a:lnTo>
                    <a:pt x="618259" y="875412"/>
                  </a:lnTo>
                  <a:lnTo>
                    <a:pt x="616672" y="873146"/>
                  </a:lnTo>
                  <a:lnTo>
                    <a:pt x="614859" y="871559"/>
                  </a:lnTo>
                  <a:lnTo>
                    <a:pt x="613726" y="870879"/>
                  </a:lnTo>
                  <a:lnTo>
                    <a:pt x="612820" y="870426"/>
                  </a:lnTo>
                  <a:lnTo>
                    <a:pt x="611687" y="869973"/>
                  </a:lnTo>
                  <a:lnTo>
                    <a:pt x="610780" y="869973"/>
                  </a:lnTo>
                  <a:lnTo>
                    <a:pt x="65044" y="869973"/>
                  </a:lnTo>
                  <a:lnTo>
                    <a:pt x="64137" y="869973"/>
                  </a:lnTo>
                  <a:close/>
                  <a:moveTo>
                    <a:pt x="65044" y="796089"/>
                  </a:moveTo>
                  <a:lnTo>
                    <a:pt x="64137" y="796316"/>
                  </a:lnTo>
                  <a:lnTo>
                    <a:pt x="63004" y="796543"/>
                  </a:lnTo>
                  <a:lnTo>
                    <a:pt x="62098" y="797222"/>
                  </a:lnTo>
                  <a:lnTo>
                    <a:pt x="60964" y="797676"/>
                  </a:lnTo>
                  <a:lnTo>
                    <a:pt x="59151" y="799489"/>
                  </a:lnTo>
                  <a:lnTo>
                    <a:pt x="57565" y="801755"/>
                  </a:lnTo>
                  <a:lnTo>
                    <a:pt x="56432" y="804248"/>
                  </a:lnTo>
                  <a:lnTo>
                    <a:pt x="55299" y="807648"/>
                  </a:lnTo>
                  <a:lnTo>
                    <a:pt x="54619" y="811047"/>
                  </a:lnTo>
                  <a:lnTo>
                    <a:pt x="54619" y="814674"/>
                  </a:lnTo>
                  <a:lnTo>
                    <a:pt x="54619" y="818300"/>
                  </a:lnTo>
                  <a:lnTo>
                    <a:pt x="55299" y="821926"/>
                  </a:lnTo>
                  <a:lnTo>
                    <a:pt x="56432" y="825099"/>
                  </a:lnTo>
                  <a:lnTo>
                    <a:pt x="57565" y="827818"/>
                  </a:lnTo>
                  <a:lnTo>
                    <a:pt x="59151" y="829858"/>
                  </a:lnTo>
                  <a:lnTo>
                    <a:pt x="60964" y="831671"/>
                  </a:lnTo>
                  <a:lnTo>
                    <a:pt x="62098" y="832125"/>
                  </a:lnTo>
                  <a:lnTo>
                    <a:pt x="63004" y="832578"/>
                  </a:lnTo>
                  <a:lnTo>
                    <a:pt x="64137" y="833031"/>
                  </a:lnTo>
                  <a:lnTo>
                    <a:pt x="65044" y="833258"/>
                  </a:lnTo>
                  <a:lnTo>
                    <a:pt x="610780" y="833258"/>
                  </a:lnTo>
                  <a:lnTo>
                    <a:pt x="611687" y="833031"/>
                  </a:lnTo>
                  <a:lnTo>
                    <a:pt x="612820" y="832578"/>
                  </a:lnTo>
                  <a:lnTo>
                    <a:pt x="613726" y="832125"/>
                  </a:lnTo>
                  <a:lnTo>
                    <a:pt x="614859" y="831671"/>
                  </a:lnTo>
                  <a:lnTo>
                    <a:pt x="616672" y="829858"/>
                  </a:lnTo>
                  <a:lnTo>
                    <a:pt x="618259" y="827818"/>
                  </a:lnTo>
                  <a:lnTo>
                    <a:pt x="619392" y="825099"/>
                  </a:lnTo>
                  <a:lnTo>
                    <a:pt x="620525" y="821926"/>
                  </a:lnTo>
                  <a:lnTo>
                    <a:pt x="621205" y="818300"/>
                  </a:lnTo>
                  <a:lnTo>
                    <a:pt x="621432" y="814674"/>
                  </a:lnTo>
                  <a:lnTo>
                    <a:pt x="621205" y="811047"/>
                  </a:lnTo>
                  <a:lnTo>
                    <a:pt x="620525" y="807648"/>
                  </a:lnTo>
                  <a:lnTo>
                    <a:pt x="619392" y="804248"/>
                  </a:lnTo>
                  <a:lnTo>
                    <a:pt x="618259" y="801755"/>
                  </a:lnTo>
                  <a:lnTo>
                    <a:pt x="616672" y="799489"/>
                  </a:lnTo>
                  <a:lnTo>
                    <a:pt x="614859" y="797676"/>
                  </a:lnTo>
                  <a:lnTo>
                    <a:pt x="613726" y="797222"/>
                  </a:lnTo>
                  <a:lnTo>
                    <a:pt x="612820" y="796543"/>
                  </a:lnTo>
                  <a:lnTo>
                    <a:pt x="611687" y="796316"/>
                  </a:lnTo>
                  <a:lnTo>
                    <a:pt x="610780" y="796089"/>
                  </a:lnTo>
                  <a:lnTo>
                    <a:pt x="65044" y="796089"/>
                  </a:lnTo>
                  <a:close/>
                  <a:moveTo>
                    <a:pt x="64137" y="722432"/>
                  </a:moveTo>
                  <a:lnTo>
                    <a:pt x="63004" y="722659"/>
                  </a:lnTo>
                  <a:lnTo>
                    <a:pt x="62098" y="723339"/>
                  </a:lnTo>
                  <a:lnTo>
                    <a:pt x="60964" y="724019"/>
                  </a:lnTo>
                  <a:lnTo>
                    <a:pt x="59151" y="725605"/>
                  </a:lnTo>
                  <a:lnTo>
                    <a:pt x="57565" y="727872"/>
                  </a:lnTo>
                  <a:lnTo>
                    <a:pt x="56432" y="730591"/>
                  </a:lnTo>
                  <a:lnTo>
                    <a:pt x="55299" y="733764"/>
                  </a:lnTo>
                  <a:lnTo>
                    <a:pt x="54619" y="736937"/>
                  </a:lnTo>
                  <a:lnTo>
                    <a:pt x="54619" y="740790"/>
                  </a:lnTo>
                  <a:lnTo>
                    <a:pt x="54619" y="744416"/>
                  </a:lnTo>
                  <a:lnTo>
                    <a:pt x="55299" y="748042"/>
                  </a:lnTo>
                  <a:lnTo>
                    <a:pt x="56432" y="751215"/>
                  </a:lnTo>
                  <a:lnTo>
                    <a:pt x="57565" y="753935"/>
                  </a:lnTo>
                  <a:lnTo>
                    <a:pt x="59151" y="756201"/>
                  </a:lnTo>
                  <a:lnTo>
                    <a:pt x="60964" y="757788"/>
                  </a:lnTo>
                  <a:lnTo>
                    <a:pt x="62098" y="758468"/>
                  </a:lnTo>
                  <a:lnTo>
                    <a:pt x="63004" y="758921"/>
                  </a:lnTo>
                  <a:lnTo>
                    <a:pt x="64137" y="759374"/>
                  </a:lnTo>
                  <a:lnTo>
                    <a:pt x="65044" y="759374"/>
                  </a:lnTo>
                  <a:lnTo>
                    <a:pt x="610780" y="759374"/>
                  </a:lnTo>
                  <a:lnTo>
                    <a:pt x="611687" y="759374"/>
                  </a:lnTo>
                  <a:lnTo>
                    <a:pt x="612820" y="758921"/>
                  </a:lnTo>
                  <a:lnTo>
                    <a:pt x="613726" y="758468"/>
                  </a:lnTo>
                  <a:lnTo>
                    <a:pt x="614859" y="757788"/>
                  </a:lnTo>
                  <a:lnTo>
                    <a:pt x="616672" y="756201"/>
                  </a:lnTo>
                  <a:lnTo>
                    <a:pt x="618259" y="753935"/>
                  </a:lnTo>
                  <a:lnTo>
                    <a:pt x="619392" y="751215"/>
                  </a:lnTo>
                  <a:lnTo>
                    <a:pt x="620525" y="748042"/>
                  </a:lnTo>
                  <a:lnTo>
                    <a:pt x="621205" y="744416"/>
                  </a:lnTo>
                  <a:lnTo>
                    <a:pt x="621432" y="740790"/>
                  </a:lnTo>
                  <a:lnTo>
                    <a:pt x="621205" y="736937"/>
                  </a:lnTo>
                  <a:lnTo>
                    <a:pt x="620525" y="733764"/>
                  </a:lnTo>
                  <a:lnTo>
                    <a:pt x="619392" y="730591"/>
                  </a:lnTo>
                  <a:lnTo>
                    <a:pt x="618259" y="727872"/>
                  </a:lnTo>
                  <a:lnTo>
                    <a:pt x="616672" y="725605"/>
                  </a:lnTo>
                  <a:lnTo>
                    <a:pt x="614859" y="724019"/>
                  </a:lnTo>
                  <a:lnTo>
                    <a:pt x="613726" y="723339"/>
                  </a:lnTo>
                  <a:lnTo>
                    <a:pt x="612820" y="722659"/>
                  </a:lnTo>
                  <a:lnTo>
                    <a:pt x="611687" y="722432"/>
                  </a:lnTo>
                  <a:lnTo>
                    <a:pt x="610780" y="722432"/>
                  </a:lnTo>
                  <a:lnTo>
                    <a:pt x="65044" y="722432"/>
                  </a:lnTo>
                  <a:lnTo>
                    <a:pt x="64137" y="722432"/>
                  </a:lnTo>
                  <a:close/>
                  <a:moveTo>
                    <a:pt x="64137" y="656028"/>
                  </a:moveTo>
                  <a:lnTo>
                    <a:pt x="63004" y="656254"/>
                  </a:lnTo>
                  <a:lnTo>
                    <a:pt x="62098" y="656708"/>
                  </a:lnTo>
                  <a:lnTo>
                    <a:pt x="60964" y="657614"/>
                  </a:lnTo>
                  <a:lnTo>
                    <a:pt x="59151" y="658974"/>
                  </a:lnTo>
                  <a:lnTo>
                    <a:pt x="57565" y="661240"/>
                  </a:lnTo>
                  <a:lnTo>
                    <a:pt x="56432" y="664187"/>
                  </a:lnTo>
                  <a:lnTo>
                    <a:pt x="55299" y="667133"/>
                  </a:lnTo>
                  <a:lnTo>
                    <a:pt x="54619" y="670533"/>
                  </a:lnTo>
                  <a:lnTo>
                    <a:pt x="54619" y="674385"/>
                  </a:lnTo>
                  <a:lnTo>
                    <a:pt x="54619" y="678012"/>
                  </a:lnTo>
                  <a:lnTo>
                    <a:pt x="55299" y="681638"/>
                  </a:lnTo>
                  <a:lnTo>
                    <a:pt x="56432" y="684584"/>
                  </a:lnTo>
                  <a:lnTo>
                    <a:pt x="57565" y="687530"/>
                  </a:lnTo>
                  <a:lnTo>
                    <a:pt x="59151" y="689797"/>
                  </a:lnTo>
                  <a:lnTo>
                    <a:pt x="60964" y="691157"/>
                  </a:lnTo>
                  <a:lnTo>
                    <a:pt x="62098" y="692063"/>
                  </a:lnTo>
                  <a:lnTo>
                    <a:pt x="63004" y="692516"/>
                  </a:lnTo>
                  <a:lnTo>
                    <a:pt x="64137" y="692743"/>
                  </a:lnTo>
                  <a:lnTo>
                    <a:pt x="65044" y="692743"/>
                  </a:lnTo>
                  <a:lnTo>
                    <a:pt x="610780" y="692743"/>
                  </a:lnTo>
                  <a:lnTo>
                    <a:pt x="611687" y="692743"/>
                  </a:lnTo>
                  <a:lnTo>
                    <a:pt x="612820" y="692516"/>
                  </a:lnTo>
                  <a:lnTo>
                    <a:pt x="613726" y="692063"/>
                  </a:lnTo>
                  <a:lnTo>
                    <a:pt x="614859" y="691157"/>
                  </a:lnTo>
                  <a:lnTo>
                    <a:pt x="616672" y="689797"/>
                  </a:lnTo>
                  <a:lnTo>
                    <a:pt x="618259" y="687530"/>
                  </a:lnTo>
                  <a:lnTo>
                    <a:pt x="619392" y="684584"/>
                  </a:lnTo>
                  <a:lnTo>
                    <a:pt x="620525" y="681638"/>
                  </a:lnTo>
                  <a:lnTo>
                    <a:pt x="621205" y="678012"/>
                  </a:lnTo>
                  <a:lnTo>
                    <a:pt x="621432" y="674385"/>
                  </a:lnTo>
                  <a:lnTo>
                    <a:pt x="621205" y="670533"/>
                  </a:lnTo>
                  <a:lnTo>
                    <a:pt x="620525" y="667133"/>
                  </a:lnTo>
                  <a:lnTo>
                    <a:pt x="619392" y="664187"/>
                  </a:lnTo>
                  <a:lnTo>
                    <a:pt x="618259" y="661240"/>
                  </a:lnTo>
                  <a:lnTo>
                    <a:pt x="616672" y="658974"/>
                  </a:lnTo>
                  <a:lnTo>
                    <a:pt x="614859" y="657614"/>
                  </a:lnTo>
                  <a:lnTo>
                    <a:pt x="613726" y="656708"/>
                  </a:lnTo>
                  <a:lnTo>
                    <a:pt x="612820" y="656254"/>
                  </a:lnTo>
                  <a:lnTo>
                    <a:pt x="611687" y="656028"/>
                  </a:lnTo>
                  <a:lnTo>
                    <a:pt x="610780" y="656028"/>
                  </a:lnTo>
                  <a:lnTo>
                    <a:pt x="65044" y="656028"/>
                  </a:lnTo>
                  <a:lnTo>
                    <a:pt x="64137" y="656028"/>
                  </a:lnTo>
                  <a:close/>
                  <a:moveTo>
                    <a:pt x="65044" y="582144"/>
                  </a:moveTo>
                  <a:lnTo>
                    <a:pt x="64137" y="582371"/>
                  </a:lnTo>
                  <a:lnTo>
                    <a:pt x="63004" y="582598"/>
                  </a:lnTo>
                  <a:lnTo>
                    <a:pt x="62098" y="582824"/>
                  </a:lnTo>
                  <a:lnTo>
                    <a:pt x="60964" y="583504"/>
                  </a:lnTo>
                  <a:lnTo>
                    <a:pt x="59151" y="585091"/>
                  </a:lnTo>
                  <a:lnTo>
                    <a:pt x="57565" y="587357"/>
                  </a:lnTo>
                  <a:lnTo>
                    <a:pt x="56432" y="590303"/>
                  </a:lnTo>
                  <a:lnTo>
                    <a:pt x="55299" y="593249"/>
                  </a:lnTo>
                  <a:lnTo>
                    <a:pt x="54619" y="596876"/>
                  </a:lnTo>
                  <a:lnTo>
                    <a:pt x="54619" y="600502"/>
                  </a:lnTo>
                  <a:lnTo>
                    <a:pt x="54619" y="604355"/>
                  </a:lnTo>
                  <a:lnTo>
                    <a:pt x="55299" y="607528"/>
                  </a:lnTo>
                  <a:lnTo>
                    <a:pt x="56432" y="610927"/>
                  </a:lnTo>
                  <a:lnTo>
                    <a:pt x="57565" y="613420"/>
                  </a:lnTo>
                  <a:lnTo>
                    <a:pt x="59151" y="615913"/>
                  </a:lnTo>
                  <a:lnTo>
                    <a:pt x="60964" y="617500"/>
                  </a:lnTo>
                  <a:lnTo>
                    <a:pt x="62098" y="618180"/>
                  </a:lnTo>
                  <a:lnTo>
                    <a:pt x="63004" y="618633"/>
                  </a:lnTo>
                  <a:lnTo>
                    <a:pt x="64137" y="618859"/>
                  </a:lnTo>
                  <a:lnTo>
                    <a:pt x="65044" y="619086"/>
                  </a:lnTo>
                  <a:lnTo>
                    <a:pt x="610780" y="619086"/>
                  </a:lnTo>
                  <a:lnTo>
                    <a:pt x="611687" y="618859"/>
                  </a:lnTo>
                  <a:lnTo>
                    <a:pt x="612820" y="618633"/>
                  </a:lnTo>
                  <a:lnTo>
                    <a:pt x="613726" y="618180"/>
                  </a:lnTo>
                  <a:lnTo>
                    <a:pt x="614859" y="617500"/>
                  </a:lnTo>
                  <a:lnTo>
                    <a:pt x="616672" y="615913"/>
                  </a:lnTo>
                  <a:lnTo>
                    <a:pt x="618259" y="613420"/>
                  </a:lnTo>
                  <a:lnTo>
                    <a:pt x="619392" y="610927"/>
                  </a:lnTo>
                  <a:lnTo>
                    <a:pt x="620525" y="607528"/>
                  </a:lnTo>
                  <a:lnTo>
                    <a:pt x="621205" y="604355"/>
                  </a:lnTo>
                  <a:lnTo>
                    <a:pt x="621432" y="600502"/>
                  </a:lnTo>
                  <a:lnTo>
                    <a:pt x="621205" y="596876"/>
                  </a:lnTo>
                  <a:lnTo>
                    <a:pt x="620525" y="593249"/>
                  </a:lnTo>
                  <a:lnTo>
                    <a:pt x="619392" y="590303"/>
                  </a:lnTo>
                  <a:lnTo>
                    <a:pt x="618259" y="587357"/>
                  </a:lnTo>
                  <a:lnTo>
                    <a:pt x="616672" y="585091"/>
                  </a:lnTo>
                  <a:lnTo>
                    <a:pt x="614859" y="583504"/>
                  </a:lnTo>
                  <a:lnTo>
                    <a:pt x="613726" y="582824"/>
                  </a:lnTo>
                  <a:lnTo>
                    <a:pt x="612820" y="582598"/>
                  </a:lnTo>
                  <a:lnTo>
                    <a:pt x="611687" y="582371"/>
                  </a:lnTo>
                  <a:lnTo>
                    <a:pt x="610780" y="582144"/>
                  </a:lnTo>
                  <a:lnTo>
                    <a:pt x="65044" y="582144"/>
                  </a:lnTo>
                  <a:close/>
                  <a:moveTo>
                    <a:pt x="65044" y="508034"/>
                  </a:moveTo>
                  <a:lnTo>
                    <a:pt x="64137" y="508487"/>
                  </a:lnTo>
                  <a:lnTo>
                    <a:pt x="63004" y="508714"/>
                  </a:lnTo>
                  <a:lnTo>
                    <a:pt x="62098" y="509167"/>
                  </a:lnTo>
                  <a:lnTo>
                    <a:pt x="60964" y="509621"/>
                  </a:lnTo>
                  <a:lnTo>
                    <a:pt x="59151" y="511434"/>
                  </a:lnTo>
                  <a:lnTo>
                    <a:pt x="57565" y="513700"/>
                  </a:lnTo>
                  <a:lnTo>
                    <a:pt x="56432" y="516420"/>
                  </a:lnTo>
                  <a:lnTo>
                    <a:pt x="55299" y="519593"/>
                  </a:lnTo>
                  <a:lnTo>
                    <a:pt x="54619" y="522992"/>
                  </a:lnTo>
                  <a:lnTo>
                    <a:pt x="54619" y="526845"/>
                  </a:lnTo>
                  <a:lnTo>
                    <a:pt x="54619" y="530471"/>
                  </a:lnTo>
                  <a:lnTo>
                    <a:pt x="55299" y="533871"/>
                  </a:lnTo>
                  <a:lnTo>
                    <a:pt x="56432" y="537044"/>
                  </a:lnTo>
                  <a:lnTo>
                    <a:pt x="57565" y="539763"/>
                  </a:lnTo>
                  <a:lnTo>
                    <a:pt x="59151" y="542256"/>
                  </a:lnTo>
                  <a:lnTo>
                    <a:pt x="60964" y="543616"/>
                  </a:lnTo>
                  <a:lnTo>
                    <a:pt x="62098" y="544523"/>
                  </a:lnTo>
                  <a:lnTo>
                    <a:pt x="63004" y="544749"/>
                  </a:lnTo>
                  <a:lnTo>
                    <a:pt x="64137" y="545203"/>
                  </a:lnTo>
                  <a:lnTo>
                    <a:pt x="65044" y="545203"/>
                  </a:lnTo>
                  <a:lnTo>
                    <a:pt x="610780" y="545203"/>
                  </a:lnTo>
                  <a:lnTo>
                    <a:pt x="611687" y="545203"/>
                  </a:lnTo>
                  <a:lnTo>
                    <a:pt x="612820" y="544749"/>
                  </a:lnTo>
                  <a:lnTo>
                    <a:pt x="613726" y="544523"/>
                  </a:lnTo>
                  <a:lnTo>
                    <a:pt x="614859" y="543616"/>
                  </a:lnTo>
                  <a:lnTo>
                    <a:pt x="616672" y="542256"/>
                  </a:lnTo>
                  <a:lnTo>
                    <a:pt x="618259" y="539763"/>
                  </a:lnTo>
                  <a:lnTo>
                    <a:pt x="619392" y="537044"/>
                  </a:lnTo>
                  <a:lnTo>
                    <a:pt x="620525" y="533871"/>
                  </a:lnTo>
                  <a:lnTo>
                    <a:pt x="621205" y="530471"/>
                  </a:lnTo>
                  <a:lnTo>
                    <a:pt x="621432" y="526845"/>
                  </a:lnTo>
                  <a:lnTo>
                    <a:pt x="621205" y="522992"/>
                  </a:lnTo>
                  <a:lnTo>
                    <a:pt x="620525" y="519593"/>
                  </a:lnTo>
                  <a:lnTo>
                    <a:pt x="619392" y="516420"/>
                  </a:lnTo>
                  <a:lnTo>
                    <a:pt x="618259" y="513700"/>
                  </a:lnTo>
                  <a:lnTo>
                    <a:pt x="616672" y="511434"/>
                  </a:lnTo>
                  <a:lnTo>
                    <a:pt x="614859" y="509621"/>
                  </a:lnTo>
                  <a:lnTo>
                    <a:pt x="613726" y="509167"/>
                  </a:lnTo>
                  <a:lnTo>
                    <a:pt x="612820" y="508714"/>
                  </a:lnTo>
                  <a:lnTo>
                    <a:pt x="611687" y="508487"/>
                  </a:lnTo>
                  <a:lnTo>
                    <a:pt x="610780" y="508034"/>
                  </a:lnTo>
                  <a:lnTo>
                    <a:pt x="65044" y="508034"/>
                  </a:lnTo>
                  <a:close/>
                  <a:moveTo>
                    <a:pt x="57112" y="431884"/>
                  </a:moveTo>
                  <a:lnTo>
                    <a:pt x="56885" y="432111"/>
                  </a:lnTo>
                  <a:lnTo>
                    <a:pt x="56432" y="433244"/>
                  </a:lnTo>
                  <a:lnTo>
                    <a:pt x="55978" y="435057"/>
                  </a:lnTo>
                  <a:lnTo>
                    <a:pt x="55299" y="437323"/>
                  </a:lnTo>
                  <a:lnTo>
                    <a:pt x="54845" y="443216"/>
                  </a:lnTo>
                  <a:lnTo>
                    <a:pt x="54619" y="450242"/>
                  </a:lnTo>
                  <a:lnTo>
                    <a:pt x="54845" y="457494"/>
                  </a:lnTo>
                  <a:lnTo>
                    <a:pt x="55299" y="463387"/>
                  </a:lnTo>
                  <a:lnTo>
                    <a:pt x="55978" y="465653"/>
                  </a:lnTo>
                  <a:lnTo>
                    <a:pt x="56432" y="467240"/>
                  </a:lnTo>
                  <a:lnTo>
                    <a:pt x="56885" y="468146"/>
                  </a:lnTo>
                  <a:lnTo>
                    <a:pt x="57112" y="468826"/>
                  </a:lnTo>
                  <a:lnTo>
                    <a:pt x="57338" y="468826"/>
                  </a:lnTo>
                  <a:lnTo>
                    <a:pt x="209637" y="468826"/>
                  </a:lnTo>
                  <a:lnTo>
                    <a:pt x="210090" y="468826"/>
                  </a:lnTo>
                  <a:lnTo>
                    <a:pt x="210317" y="468146"/>
                  </a:lnTo>
                  <a:lnTo>
                    <a:pt x="210770" y="467240"/>
                  </a:lnTo>
                  <a:lnTo>
                    <a:pt x="211450" y="465653"/>
                  </a:lnTo>
                  <a:lnTo>
                    <a:pt x="211677" y="463387"/>
                  </a:lnTo>
                  <a:lnTo>
                    <a:pt x="212357" y="457494"/>
                  </a:lnTo>
                  <a:lnTo>
                    <a:pt x="212583" y="450242"/>
                  </a:lnTo>
                  <a:lnTo>
                    <a:pt x="212357" y="443216"/>
                  </a:lnTo>
                  <a:lnTo>
                    <a:pt x="211677" y="437323"/>
                  </a:lnTo>
                  <a:lnTo>
                    <a:pt x="211450" y="435057"/>
                  </a:lnTo>
                  <a:lnTo>
                    <a:pt x="210770" y="433244"/>
                  </a:lnTo>
                  <a:lnTo>
                    <a:pt x="210317" y="432111"/>
                  </a:lnTo>
                  <a:lnTo>
                    <a:pt x="210090" y="431884"/>
                  </a:lnTo>
                  <a:lnTo>
                    <a:pt x="209637" y="431884"/>
                  </a:lnTo>
                  <a:lnTo>
                    <a:pt x="57338" y="431884"/>
                  </a:lnTo>
                  <a:lnTo>
                    <a:pt x="57112" y="431884"/>
                  </a:lnTo>
                  <a:close/>
                  <a:moveTo>
                    <a:pt x="492930" y="247629"/>
                  </a:moveTo>
                  <a:lnTo>
                    <a:pt x="492703" y="409447"/>
                  </a:lnTo>
                  <a:lnTo>
                    <a:pt x="573612" y="409447"/>
                  </a:lnTo>
                  <a:lnTo>
                    <a:pt x="654520" y="409221"/>
                  </a:lnTo>
                  <a:lnTo>
                    <a:pt x="573612" y="328311"/>
                  </a:lnTo>
                  <a:lnTo>
                    <a:pt x="492930" y="247629"/>
                  </a:lnTo>
                  <a:close/>
                  <a:moveTo>
                    <a:pt x="0" y="214313"/>
                  </a:moveTo>
                  <a:lnTo>
                    <a:pt x="513101" y="214313"/>
                  </a:lnTo>
                  <a:lnTo>
                    <a:pt x="679450" y="380891"/>
                  </a:lnTo>
                  <a:lnTo>
                    <a:pt x="679450" y="1247776"/>
                  </a:lnTo>
                  <a:lnTo>
                    <a:pt x="0" y="1247776"/>
                  </a:lnTo>
                  <a:lnTo>
                    <a:pt x="0" y="214313"/>
                  </a:lnTo>
                  <a:close/>
                  <a:moveTo>
                    <a:pt x="694441" y="33316"/>
                  </a:moveTo>
                  <a:lnTo>
                    <a:pt x="693988" y="195134"/>
                  </a:lnTo>
                  <a:lnTo>
                    <a:pt x="775069" y="195134"/>
                  </a:lnTo>
                  <a:lnTo>
                    <a:pt x="855924" y="195134"/>
                  </a:lnTo>
                  <a:lnTo>
                    <a:pt x="775069" y="114452"/>
                  </a:lnTo>
                  <a:lnTo>
                    <a:pt x="694441" y="33316"/>
                  </a:lnTo>
                  <a:close/>
                  <a:moveTo>
                    <a:pt x="201613" y="0"/>
                  </a:moveTo>
                  <a:lnTo>
                    <a:pt x="714598" y="0"/>
                  </a:lnTo>
                  <a:lnTo>
                    <a:pt x="881063" y="166805"/>
                  </a:lnTo>
                  <a:lnTo>
                    <a:pt x="881063" y="1033463"/>
                  </a:lnTo>
                  <a:lnTo>
                    <a:pt x="739738" y="1033463"/>
                  </a:lnTo>
                  <a:lnTo>
                    <a:pt x="739738" y="337235"/>
                  </a:lnTo>
                  <a:lnTo>
                    <a:pt x="573272" y="170657"/>
                  </a:lnTo>
                  <a:lnTo>
                    <a:pt x="201613" y="170657"/>
                  </a:lnTo>
                  <a:lnTo>
                    <a:pt x="20161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2AD07E1-42C8-41B9-B6E3-6AC9B7498FEF}"/>
              </a:ext>
            </a:extLst>
          </p:cNvPr>
          <p:cNvGrpSpPr/>
          <p:nvPr/>
        </p:nvGrpSpPr>
        <p:grpSpPr>
          <a:xfrm>
            <a:off x="1990937" y="1432553"/>
            <a:ext cx="1067887" cy="1274026"/>
            <a:chOff x="6281072" y="3422296"/>
            <a:chExt cx="1424288" cy="2003351"/>
          </a:xfrm>
        </p:grpSpPr>
        <p:sp>
          <p:nvSpPr>
            <p:cNvPr id="59" name="文本框 27">
              <a:extLst>
                <a:ext uri="{FF2B5EF4-FFF2-40B4-BE49-F238E27FC236}">
                  <a16:creationId xmlns:a16="http://schemas.microsoft.com/office/drawing/2014/main" id="{F812360E-F7E7-4199-9176-C632B2C30039}"/>
                </a:ext>
              </a:extLst>
            </p:cNvPr>
            <p:cNvSpPr txBox="1"/>
            <p:nvPr/>
          </p:nvSpPr>
          <p:spPr>
            <a:xfrm>
              <a:off x="6281072" y="4645705"/>
              <a:ext cx="1424288" cy="779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学历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本科</a:t>
              </a:r>
            </a:p>
          </p:txBody>
        </p:sp>
        <p:sp>
          <p:nvSpPr>
            <p:cNvPr id="60" name="KSO_Shape">
              <a:extLst>
                <a:ext uri="{FF2B5EF4-FFF2-40B4-BE49-F238E27FC236}">
                  <a16:creationId xmlns:a16="http://schemas.microsoft.com/office/drawing/2014/main" id="{EE0E6150-2819-4792-AD1F-7726B3F3ED89}"/>
                </a:ext>
              </a:extLst>
            </p:cNvPr>
            <p:cNvSpPr/>
            <p:nvPr/>
          </p:nvSpPr>
          <p:spPr>
            <a:xfrm>
              <a:off x="6752399" y="3422296"/>
              <a:ext cx="401157" cy="395826"/>
            </a:xfrm>
            <a:custGeom>
              <a:avLst/>
              <a:gdLst/>
              <a:ahLst/>
              <a:cxnLst/>
              <a:rect l="l" t="t" r="r" b="b"/>
              <a:pathLst>
                <a:path w="1059063" h="1007997">
                  <a:moveTo>
                    <a:pt x="703357" y="0"/>
                  </a:moveTo>
                  <a:lnTo>
                    <a:pt x="1059063" y="345377"/>
                  </a:lnTo>
                  <a:cubicBezTo>
                    <a:pt x="1011759" y="390684"/>
                    <a:pt x="950318" y="412745"/>
                    <a:pt x="888735" y="411717"/>
                  </a:cubicBezTo>
                  <a:lnTo>
                    <a:pt x="615617" y="668531"/>
                  </a:lnTo>
                  <a:cubicBezTo>
                    <a:pt x="643882" y="763675"/>
                    <a:pt x="628025" y="864389"/>
                    <a:pt x="564718" y="936620"/>
                  </a:cubicBezTo>
                  <a:lnTo>
                    <a:pt x="370217" y="747767"/>
                  </a:lnTo>
                  <a:cubicBezTo>
                    <a:pt x="247618" y="834750"/>
                    <a:pt x="146199" y="930329"/>
                    <a:pt x="0" y="1007997"/>
                  </a:cubicBezTo>
                  <a:cubicBezTo>
                    <a:pt x="95002" y="875886"/>
                    <a:pt x="190003" y="777809"/>
                    <a:pt x="284746" y="664777"/>
                  </a:cubicBezTo>
                  <a:lnTo>
                    <a:pt x="96361" y="481861"/>
                  </a:lnTo>
                  <a:cubicBezTo>
                    <a:pt x="152055" y="429106"/>
                    <a:pt x="226831" y="406169"/>
                    <a:pt x="303394" y="411783"/>
                  </a:cubicBezTo>
                  <a:cubicBezTo>
                    <a:pt x="325459" y="413401"/>
                    <a:pt x="347673" y="417390"/>
                    <a:pt x="369433" y="424372"/>
                  </a:cubicBezTo>
                  <a:lnTo>
                    <a:pt x="642990" y="154959"/>
                  </a:lnTo>
                  <a:cubicBezTo>
                    <a:pt x="643358" y="99193"/>
                    <a:pt x="663662" y="44083"/>
                    <a:pt x="703357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35C3F597-4777-4BEE-9939-AC9D0B8FE13F}"/>
              </a:ext>
            </a:extLst>
          </p:cNvPr>
          <p:cNvGrpSpPr/>
          <p:nvPr/>
        </p:nvGrpSpPr>
        <p:grpSpPr>
          <a:xfrm>
            <a:off x="446053" y="2262674"/>
            <a:ext cx="1042201" cy="919323"/>
            <a:chOff x="4190523" y="4412995"/>
            <a:chExt cx="1640912" cy="1226140"/>
          </a:xfrm>
        </p:grpSpPr>
        <p:sp>
          <p:nvSpPr>
            <p:cNvPr id="62" name="文本框 28">
              <a:extLst>
                <a:ext uri="{FF2B5EF4-FFF2-40B4-BE49-F238E27FC236}">
                  <a16:creationId xmlns:a16="http://schemas.microsoft.com/office/drawing/2014/main" id="{08707034-4B4C-44F8-9028-A4D4B60EBA01}"/>
                </a:ext>
              </a:extLst>
            </p:cNvPr>
            <p:cNvSpPr txBox="1"/>
            <p:nvPr/>
          </p:nvSpPr>
          <p:spPr>
            <a:xfrm>
              <a:off x="4190523" y="4412995"/>
              <a:ext cx="1640912" cy="779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政治面貌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 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微软雅黑" panose="020B0503020204020204" pitchFamily="34" charset="-122"/>
                  <a:cs typeface="+mn-cs"/>
                </a:rPr>
                <a:t>党员</a:t>
              </a:r>
            </a:p>
          </p:txBody>
        </p:sp>
        <p:sp>
          <p:nvSpPr>
            <p:cNvPr id="63" name="KSO_Shape">
              <a:extLst>
                <a:ext uri="{FF2B5EF4-FFF2-40B4-BE49-F238E27FC236}">
                  <a16:creationId xmlns:a16="http://schemas.microsoft.com/office/drawing/2014/main" id="{413E1B93-D817-49ED-AA7F-2AEB12109533}"/>
                </a:ext>
              </a:extLst>
            </p:cNvPr>
            <p:cNvSpPr/>
            <p:nvPr/>
          </p:nvSpPr>
          <p:spPr bwMode="auto">
            <a:xfrm>
              <a:off x="4628425" y="5249377"/>
              <a:ext cx="623820" cy="389758"/>
            </a:xfrm>
            <a:custGeom>
              <a:avLst/>
              <a:gdLst>
                <a:gd name="T0" fmla="*/ 913166 w 4940"/>
                <a:gd name="T1" fmla="*/ 216832 h 3973"/>
                <a:gd name="T2" fmla="*/ 832184 w 4940"/>
                <a:gd name="T3" fmla="*/ 139667 h 3973"/>
                <a:gd name="T4" fmla="*/ 750431 w 4940"/>
                <a:gd name="T5" fmla="*/ 81408 h 3973"/>
                <a:gd name="T6" fmla="*/ 668293 w 4940"/>
                <a:gd name="T7" fmla="*/ 40897 h 3973"/>
                <a:gd name="T8" fmla="*/ 586925 w 4940"/>
                <a:gd name="T9" fmla="*/ 14661 h 3973"/>
                <a:gd name="T10" fmla="*/ 506715 w 4940"/>
                <a:gd name="T11" fmla="*/ 2315 h 3973"/>
                <a:gd name="T12" fmla="*/ 429203 w 4940"/>
                <a:gd name="T13" fmla="*/ 772 h 3973"/>
                <a:gd name="T14" fmla="*/ 354777 w 4940"/>
                <a:gd name="T15" fmla="*/ 8102 h 3973"/>
                <a:gd name="T16" fmla="*/ 285364 w 4940"/>
                <a:gd name="T17" fmla="*/ 22763 h 3973"/>
                <a:gd name="T18" fmla="*/ 220965 w 4940"/>
                <a:gd name="T19" fmla="*/ 42826 h 3973"/>
                <a:gd name="T20" fmla="*/ 136898 w 4940"/>
                <a:gd name="T21" fmla="*/ 77164 h 3973"/>
                <a:gd name="T22" fmla="*/ 52060 w 4940"/>
                <a:gd name="T23" fmla="*/ 123077 h 3973"/>
                <a:gd name="T24" fmla="*/ 0 w 4940"/>
                <a:gd name="T25" fmla="*/ 158573 h 3973"/>
                <a:gd name="T26" fmla="*/ 23523 w 4940"/>
                <a:gd name="T27" fmla="*/ 1411336 h 3973"/>
                <a:gd name="T28" fmla="*/ 90237 w 4940"/>
                <a:gd name="T29" fmla="*/ 1371211 h 3973"/>
                <a:gd name="T30" fmla="*/ 191271 w 4940"/>
                <a:gd name="T31" fmla="*/ 1323755 h 3973"/>
                <a:gd name="T32" fmla="*/ 252200 w 4940"/>
                <a:gd name="T33" fmla="*/ 1302149 h 3973"/>
                <a:gd name="T34" fmla="*/ 319300 w 4940"/>
                <a:gd name="T35" fmla="*/ 1284787 h 3973"/>
                <a:gd name="T36" fmla="*/ 391798 w 4940"/>
                <a:gd name="T37" fmla="*/ 1273212 h 3973"/>
                <a:gd name="T38" fmla="*/ 467381 w 4940"/>
                <a:gd name="T39" fmla="*/ 1270511 h 3973"/>
                <a:gd name="T40" fmla="*/ 546434 w 4940"/>
                <a:gd name="T41" fmla="*/ 1277070 h 3973"/>
                <a:gd name="T42" fmla="*/ 627802 w 4940"/>
                <a:gd name="T43" fmla="*/ 1295975 h 3973"/>
                <a:gd name="T44" fmla="*/ 709555 w 4940"/>
                <a:gd name="T45" fmla="*/ 1329156 h 3973"/>
                <a:gd name="T46" fmla="*/ 791693 w 4940"/>
                <a:gd name="T47" fmla="*/ 1378155 h 3973"/>
                <a:gd name="T48" fmla="*/ 873061 w 4940"/>
                <a:gd name="T49" fmla="*/ 1445288 h 3973"/>
                <a:gd name="T50" fmla="*/ 952500 w 4940"/>
                <a:gd name="T51" fmla="*/ 1532870 h 3973"/>
                <a:gd name="T52" fmla="*/ 1011887 w 4940"/>
                <a:gd name="T53" fmla="*/ 1465351 h 3973"/>
                <a:gd name="T54" fmla="*/ 1092868 w 4940"/>
                <a:gd name="T55" fmla="*/ 1393588 h 3973"/>
                <a:gd name="T56" fmla="*/ 1175007 w 4940"/>
                <a:gd name="T57" fmla="*/ 1339959 h 3973"/>
                <a:gd name="T58" fmla="*/ 1256760 w 4940"/>
                <a:gd name="T59" fmla="*/ 1302920 h 3973"/>
                <a:gd name="T60" fmla="*/ 1338128 w 4940"/>
                <a:gd name="T61" fmla="*/ 1280928 h 3973"/>
                <a:gd name="T62" fmla="*/ 1417952 w 4940"/>
                <a:gd name="T63" fmla="*/ 1270897 h 3973"/>
                <a:gd name="T64" fmla="*/ 1494692 w 4940"/>
                <a:gd name="T65" fmla="*/ 1271669 h 3973"/>
                <a:gd name="T66" fmla="*/ 1567962 w 4940"/>
                <a:gd name="T67" fmla="*/ 1281314 h 3973"/>
                <a:gd name="T68" fmla="*/ 1635832 w 4940"/>
                <a:gd name="T69" fmla="*/ 1297519 h 3973"/>
                <a:gd name="T70" fmla="*/ 1698689 w 4940"/>
                <a:gd name="T71" fmla="*/ 1318353 h 3973"/>
                <a:gd name="T72" fmla="*/ 1792397 w 4940"/>
                <a:gd name="T73" fmla="*/ 1359250 h 3973"/>
                <a:gd name="T74" fmla="*/ 1868365 w 4940"/>
                <a:gd name="T75" fmla="*/ 1402848 h 3973"/>
                <a:gd name="T76" fmla="*/ 1905000 w 4940"/>
                <a:gd name="T77" fmla="*/ 158573 h 3973"/>
                <a:gd name="T78" fmla="*/ 1868365 w 4940"/>
                <a:gd name="T79" fmla="*/ 133109 h 3973"/>
                <a:gd name="T80" fmla="*/ 1792397 w 4940"/>
                <a:gd name="T81" fmla="*/ 89511 h 3973"/>
                <a:gd name="T82" fmla="*/ 1698689 w 4940"/>
                <a:gd name="T83" fmla="*/ 47842 h 3973"/>
                <a:gd name="T84" fmla="*/ 1635832 w 4940"/>
                <a:gd name="T85" fmla="*/ 27393 h 3973"/>
                <a:gd name="T86" fmla="*/ 1567962 w 4940"/>
                <a:gd name="T87" fmla="*/ 11575 h 3973"/>
                <a:gd name="T88" fmla="*/ 1494692 w 4940"/>
                <a:gd name="T89" fmla="*/ 1929 h 3973"/>
                <a:gd name="T90" fmla="*/ 1417952 w 4940"/>
                <a:gd name="T91" fmla="*/ 1157 h 3973"/>
                <a:gd name="T92" fmla="*/ 1338128 w 4940"/>
                <a:gd name="T93" fmla="*/ 10417 h 3973"/>
                <a:gd name="T94" fmla="*/ 1256760 w 4940"/>
                <a:gd name="T95" fmla="*/ 33181 h 3973"/>
                <a:gd name="T96" fmla="*/ 1175007 w 4940"/>
                <a:gd name="T97" fmla="*/ 70220 h 3973"/>
                <a:gd name="T98" fmla="*/ 1092868 w 4940"/>
                <a:gd name="T99" fmla="*/ 123463 h 3973"/>
                <a:gd name="T100" fmla="*/ 1011887 w 4940"/>
                <a:gd name="T101" fmla="*/ 195612 h 3973"/>
                <a:gd name="T102" fmla="*/ 952500 w 4940"/>
                <a:gd name="T103" fmla="*/ 262745 h 3973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940" h="3973">
                  <a:moveTo>
                    <a:pt x="2470" y="681"/>
                  </a:moveTo>
                  <a:lnTo>
                    <a:pt x="2470" y="681"/>
                  </a:lnTo>
                  <a:lnTo>
                    <a:pt x="2419" y="619"/>
                  </a:lnTo>
                  <a:lnTo>
                    <a:pt x="2368" y="562"/>
                  </a:lnTo>
                  <a:lnTo>
                    <a:pt x="2315" y="507"/>
                  </a:lnTo>
                  <a:lnTo>
                    <a:pt x="2264" y="455"/>
                  </a:lnTo>
                  <a:lnTo>
                    <a:pt x="2211" y="407"/>
                  </a:lnTo>
                  <a:lnTo>
                    <a:pt x="2158" y="362"/>
                  </a:lnTo>
                  <a:lnTo>
                    <a:pt x="2106" y="320"/>
                  </a:lnTo>
                  <a:lnTo>
                    <a:pt x="2053" y="281"/>
                  </a:lnTo>
                  <a:lnTo>
                    <a:pt x="2000" y="244"/>
                  </a:lnTo>
                  <a:lnTo>
                    <a:pt x="1946" y="211"/>
                  </a:lnTo>
                  <a:lnTo>
                    <a:pt x="1894" y="182"/>
                  </a:lnTo>
                  <a:lnTo>
                    <a:pt x="1840" y="154"/>
                  </a:lnTo>
                  <a:lnTo>
                    <a:pt x="1787" y="128"/>
                  </a:lnTo>
                  <a:lnTo>
                    <a:pt x="1733" y="106"/>
                  </a:lnTo>
                  <a:lnTo>
                    <a:pt x="1680" y="86"/>
                  </a:lnTo>
                  <a:lnTo>
                    <a:pt x="1628" y="68"/>
                  </a:lnTo>
                  <a:lnTo>
                    <a:pt x="1575" y="52"/>
                  </a:lnTo>
                  <a:lnTo>
                    <a:pt x="1522" y="38"/>
                  </a:lnTo>
                  <a:lnTo>
                    <a:pt x="1469" y="27"/>
                  </a:lnTo>
                  <a:lnTo>
                    <a:pt x="1417" y="19"/>
                  </a:lnTo>
                  <a:lnTo>
                    <a:pt x="1365" y="11"/>
                  </a:lnTo>
                  <a:lnTo>
                    <a:pt x="1314" y="6"/>
                  </a:lnTo>
                  <a:lnTo>
                    <a:pt x="1264" y="3"/>
                  </a:lnTo>
                  <a:lnTo>
                    <a:pt x="1212" y="0"/>
                  </a:lnTo>
                  <a:lnTo>
                    <a:pt x="1163" y="0"/>
                  </a:lnTo>
                  <a:lnTo>
                    <a:pt x="1113" y="2"/>
                  </a:lnTo>
                  <a:lnTo>
                    <a:pt x="1064" y="5"/>
                  </a:lnTo>
                  <a:lnTo>
                    <a:pt x="1016" y="9"/>
                  </a:lnTo>
                  <a:lnTo>
                    <a:pt x="968" y="15"/>
                  </a:lnTo>
                  <a:lnTo>
                    <a:pt x="920" y="21"/>
                  </a:lnTo>
                  <a:lnTo>
                    <a:pt x="875" y="30"/>
                  </a:lnTo>
                  <a:lnTo>
                    <a:pt x="828" y="38"/>
                  </a:lnTo>
                  <a:lnTo>
                    <a:pt x="784" y="48"/>
                  </a:lnTo>
                  <a:lnTo>
                    <a:pt x="740" y="59"/>
                  </a:lnTo>
                  <a:lnTo>
                    <a:pt x="697" y="71"/>
                  </a:lnTo>
                  <a:lnTo>
                    <a:pt x="654" y="84"/>
                  </a:lnTo>
                  <a:lnTo>
                    <a:pt x="614" y="96"/>
                  </a:lnTo>
                  <a:lnTo>
                    <a:pt x="573" y="111"/>
                  </a:lnTo>
                  <a:lnTo>
                    <a:pt x="534" y="124"/>
                  </a:lnTo>
                  <a:lnTo>
                    <a:pt x="496" y="139"/>
                  </a:lnTo>
                  <a:lnTo>
                    <a:pt x="423" y="169"/>
                  </a:lnTo>
                  <a:lnTo>
                    <a:pt x="355" y="200"/>
                  </a:lnTo>
                  <a:lnTo>
                    <a:pt x="292" y="232"/>
                  </a:lnTo>
                  <a:lnTo>
                    <a:pt x="234" y="263"/>
                  </a:lnTo>
                  <a:lnTo>
                    <a:pt x="181" y="292"/>
                  </a:lnTo>
                  <a:lnTo>
                    <a:pt x="135" y="319"/>
                  </a:lnTo>
                  <a:lnTo>
                    <a:pt x="95" y="345"/>
                  </a:lnTo>
                  <a:lnTo>
                    <a:pt x="61" y="367"/>
                  </a:lnTo>
                  <a:lnTo>
                    <a:pt x="16" y="399"/>
                  </a:lnTo>
                  <a:lnTo>
                    <a:pt x="0" y="411"/>
                  </a:lnTo>
                  <a:lnTo>
                    <a:pt x="0" y="3702"/>
                  </a:lnTo>
                  <a:lnTo>
                    <a:pt x="16" y="3690"/>
                  </a:lnTo>
                  <a:lnTo>
                    <a:pt x="61" y="3658"/>
                  </a:lnTo>
                  <a:lnTo>
                    <a:pt x="95" y="3636"/>
                  </a:lnTo>
                  <a:lnTo>
                    <a:pt x="135" y="3612"/>
                  </a:lnTo>
                  <a:lnTo>
                    <a:pt x="181" y="3583"/>
                  </a:lnTo>
                  <a:lnTo>
                    <a:pt x="234" y="3554"/>
                  </a:lnTo>
                  <a:lnTo>
                    <a:pt x="292" y="3523"/>
                  </a:lnTo>
                  <a:lnTo>
                    <a:pt x="355" y="3493"/>
                  </a:lnTo>
                  <a:lnTo>
                    <a:pt x="423" y="3461"/>
                  </a:lnTo>
                  <a:lnTo>
                    <a:pt x="496" y="3431"/>
                  </a:lnTo>
                  <a:lnTo>
                    <a:pt x="534" y="3417"/>
                  </a:lnTo>
                  <a:lnTo>
                    <a:pt x="573" y="3402"/>
                  </a:lnTo>
                  <a:lnTo>
                    <a:pt x="614" y="3388"/>
                  </a:lnTo>
                  <a:lnTo>
                    <a:pt x="654" y="3375"/>
                  </a:lnTo>
                  <a:lnTo>
                    <a:pt x="697" y="3363"/>
                  </a:lnTo>
                  <a:lnTo>
                    <a:pt x="740" y="3350"/>
                  </a:lnTo>
                  <a:lnTo>
                    <a:pt x="784" y="3339"/>
                  </a:lnTo>
                  <a:lnTo>
                    <a:pt x="828" y="3330"/>
                  </a:lnTo>
                  <a:lnTo>
                    <a:pt x="875" y="3321"/>
                  </a:lnTo>
                  <a:lnTo>
                    <a:pt x="920" y="3312"/>
                  </a:lnTo>
                  <a:lnTo>
                    <a:pt x="968" y="3306"/>
                  </a:lnTo>
                  <a:lnTo>
                    <a:pt x="1016" y="3300"/>
                  </a:lnTo>
                  <a:lnTo>
                    <a:pt x="1064" y="3296"/>
                  </a:lnTo>
                  <a:lnTo>
                    <a:pt x="1113" y="3294"/>
                  </a:lnTo>
                  <a:lnTo>
                    <a:pt x="1163" y="3292"/>
                  </a:lnTo>
                  <a:lnTo>
                    <a:pt x="1212" y="3293"/>
                  </a:lnTo>
                  <a:lnTo>
                    <a:pt x="1264" y="3294"/>
                  </a:lnTo>
                  <a:lnTo>
                    <a:pt x="1314" y="3298"/>
                  </a:lnTo>
                  <a:lnTo>
                    <a:pt x="1365" y="3303"/>
                  </a:lnTo>
                  <a:lnTo>
                    <a:pt x="1417" y="3310"/>
                  </a:lnTo>
                  <a:lnTo>
                    <a:pt x="1469" y="3320"/>
                  </a:lnTo>
                  <a:lnTo>
                    <a:pt x="1522" y="3331"/>
                  </a:lnTo>
                  <a:lnTo>
                    <a:pt x="1575" y="3344"/>
                  </a:lnTo>
                  <a:lnTo>
                    <a:pt x="1628" y="3359"/>
                  </a:lnTo>
                  <a:lnTo>
                    <a:pt x="1680" y="3377"/>
                  </a:lnTo>
                  <a:lnTo>
                    <a:pt x="1733" y="3397"/>
                  </a:lnTo>
                  <a:lnTo>
                    <a:pt x="1787" y="3420"/>
                  </a:lnTo>
                  <a:lnTo>
                    <a:pt x="1840" y="3445"/>
                  </a:lnTo>
                  <a:lnTo>
                    <a:pt x="1894" y="3473"/>
                  </a:lnTo>
                  <a:lnTo>
                    <a:pt x="1946" y="3504"/>
                  </a:lnTo>
                  <a:lnTo>
                    <a:pt x="2000" y="3537"/>
                  </a:lnTo>
                  <a:lnTo>
                    <a:pt x="2053" y="3572"/>
                  </a:lnTo>
                  <a:lnTo>
                    <a:pt x="2106" y="3612"/>
                  </a:lnTo>
                  <a:lnTo>
                    <a:pt x="2158" y="3653"/>
                  </a:lnTo>
                  <a:lnTo>
                    <a:pt x="2211" y="3699"/>
                  </a:lnTo>
                  <a:lnTo>
                    <a:pt x="2264" y="3746"/>
                  </a:lnTo>
                  <a:lnTo>
                    <a:pt x="2315" y="3798"/>
                  </a:lnTo>
                  <a:lnTo>
                    <a:pt x="2368" y="3853"/>
                  </a:lnTo>
                  <a:lnTo>
                    <a:pt x="2419" y="3911"/>
                  </a:lnTo>
                  <a:lnTo>
                    <a:pt x="2470" y="3973"/>
                  </a:lnTo>
                  <a:lnTo>
                    <a:pt x="2521" y="3911"/>
                  </a:lnTo>
                  <a:lnTo>
                    <a:pt x="2573" y="3853"/>
                  </a:lnTo>
                  <a:lnTo>
                    <a:pt x="2624" y="3798"/>
                  </a:lnTo>
                  <a:lnTo>
                    <a:pt x="2676" y="3746"/>
                  </a:lnTo>
                  <a:lnTo>
                    <a:pt x="2728" y="3699"/>
                  </a:lnTo>
                  <a:lnTo>
                    <a:pt x="2781" y="3653"/>
                  </a:lnTo>
                  <a:lnTo>
                    <a:pt x="2834" y="3612"/>
                  </a:lnTo>
                  <a:lnTo>
                    <a:pt x="2886" y="3572"/>
                  </a:lnTo>
                  <a:lnTo>
                    <a:pt x="2940" y="3537"/>
                  </a:lnTo>
                  <a:lnTo>
                    <a:pt x="2993" y="3504"/>
                  </a:lnTo>
                  <a:lnTo>
                    <a:pt x="3047" y="3473"/>
                  </a:lnTo>
                  <a:lnTo>
                    <a:pt x="3100" y="3445"/>
                  </a:lnTo>
                  <a:lnTo>
                    <a:pt x="3154" y="3420"/>
                  </a:lnTo>
                  <a:lnTo>
                    <a:pt x="3206" y="3397"/>
                  </a:lnTo>
                  <a:lnTo>
                    <a:pt x="3259" y="3377"/>
                  </a:lnTo>
                  <a:lnTo>
                    <a:pt x="3313" y="3359"/>
                  </a:lnTo>
                  <a:lnTo>
                    <a:pt x="3366" y="3344"/>
                  </a:lnTo>
                  <a:lnTo>
                    <a:pt x="3418" y="3331"/>
                  </a:lnTo>
                  <a:lnTo>
                    <a:pt x="3470" y="3320"/>
                  </a:lnTo>
                  <a:lnTo>
                    <a:pt x="3523" y="3310"/>
                  </a:lnTo>
                  <a:lnTo>
                    <a:pt x="3574" y="3303"/>
                  </a:lnTo>
                  <a:lnTo>
                    <a:pt x="3626" y="3298"/>
                  </a:lnTo>
                  <a:lnTo>
                    <a:pt x="3677" y="3294"/>
                  </a:lnTo>
                  <a:lnTo>
                    <a:pt x="3727" y="3293"/>
                  </a:lnTo>
                  <a:lnTo>
                    <a:pt x="3778" y="3292"/>
                  </a:lnTo>
                  <a:lnTo>
                    <a:pt x="3827" y="3294"/>
                  </a:lnTo>
                  <a:lnTo>
                    <a:pt x="3876" y="3296"/>
                  </a:lnTo>
                  <a:lnTo>
                    <a:pt x="3925" y="3300"/>
                  </a:lnTo>
                  <a:lnTo>
                    <a:pt x="3973" y="3306"/>
                  </a:lnTo>
                  <a:lnTo>
                    <a:pt x="4019" y="3312"/>
                  </a:lnTo>
                  <a:lnTo>
                    <a:pt x="4066" y="3321"/>
                  </a:lnTo>
                  <a:lnTo>
                    <a:pt x="4111" y="3330"/>
                  </a:lnTo>
                  <a:lnTo>
                    <a:pt x="4155" y="3339"/>
                  </a:lnTo>
                  <a:lnTo>
                    <a:pt x="4199" y="3350"/>
                  </a:lnTo>
                  <a:lnTo>
                    <a:pt x="4242" y="3363"/>
                  </a:lnTo>
                  <a:lnTo>
                    <a:pt x="4285" y="3375"/>
                  </a:lnTo>
                  <a:lnTo>
                    <a:pt x="4327" y="3388"/>
                  </a:lnTo>
                  <a:lnTo>
                    <a:pt x="4366" y="3402"/>
                  </a:lnTo>
                  <a:lnTo>
                    <a:pt x="4405" y="3417"/>
                  </a:lnTo>
                  <a:lnTo>
                    <a:pt x="4444" y="3431"/>
                  </a:lnTo>
                  <a:lnTo>
                    <a:pt x="4517" y="3461"/>
                  </a:lnTo>
                  <a:lnTo>
                    <a:pt x="4585" y="3493"/>
                  </a:lnTo>
                  <a:lnTo>
                    <a:pt x="4648" y="3523"/>
                  </a:lnTo>
                  <a:lnTo>
                    <a:pt x="4707" y="3554"/>
                  </a:lnTo>
                  <a:lnTo>
                    <a:pt x="4758" y="3583"/>
                  </a:lnTo>
                  <a:lnTo>
                    <a:pt x="4805" y="3612"/>
                  </a:lnTo>
                  <a:lnTo>
                    <a:pt x="4845" y="3636"/>
                  </a:lnTo>
                  <a:lnTo>
                    <a:pt x="4878" y="3658"/>
                  </a:lnTo>
                  <a:lnTo>
                    <a:pt x="4924" y="3690"/>
                  </a:lnTo>
                  <a:lnTo>
                    <a:pt x="4940" y="3702"/>
                  </a:lnTo>
                  <a:lnTo>
                    <a:pt x="4940" y="411"/>
                  </a:lnTo>
                  <a:lnTo>
                    <a:pt x="4924" y="399"/>
                  </a:lnTo>
                  <a:lnTo>
                    <a:pt x="4878" y="367"/>
                  </a:lnTo>
                  <a:lnTo>
                    <a:pt x="4845" y="345"/>
                  </a:lnTo>
                  <a:lnTo>
                    <a:pt x="4805" y="319"/>
                  </a:lnTo>
                  <a:lnTo>
                    <a:pt x="4758" y="292"/>
                  </a:lnTo>
                  <a:lnTo>
                    <a:pt x="4707" y="263"/>
                  </a:lnTo>
                  <a:lnTo>
                    <a:pt x="4648" y="232"/>
                  </a:lnTo>
                  <a:lnTo>
                    <a:pt x="4585" y="200"/>
                  </a:lnTo>
                  <a:lnTo>
                    <a:pt x="4517" y="169"/>
                  </a:lnTo>
                  <a:lnTo>
                    <a:pt x="4444" y="139"/>
                  </a:lnTo>
                  <a:lnTo>
                    <a:pt x="4405" y="124"/>
                  </a:lnTo>
                  <a:lnTo>
                    <a:pt x="4366" y="111"/>
                  </a:lnTo>
                  <a:lnTo>
                    <a:pt x="4327" y="96"/>
                  </a:lnTo>
                  <a:lnTo>
                    <a:pt x="4285" y="84"/>
                  </a:lnTo>
                  <a:lnTo>
                    <a:pt x="4242" y="71"/>
                  </a:lnTo>
                  <a:lnTo>
                    <a:pt x="4199" y="59"/>
                  </a:lnTo>
                  <a:lnTo>
                    <a:pt x="4155" y="48"/>
                  </a:lnTo>
                  <a:lnTo>
                    <a:pt x="4111" y="38"/>
                  </a:lnTo>
                  <a:lnTo>
                    <a:pt x="4066" y="30"/>
                  </a:lnTo>
                  <a:lnTo>
                    <a:pt x="4019" y="21"/>
                  </a:lnTo>
                  <a:lnTo>
                    <a:pt x="3973" y="15"/>
                  </a:lnTo>
                  <a:lnTo>
                    <a:pt x="3925" y="9"/>
                  </a:lnTo>
                  <a:lnTo>
                    <a:pt x="3876" y="5"/>
                  </a:lnTo>
                  <a:lnTo>
                    <a:pt x="3827" y="2"/>
                  </a:lnTo>
                  <a:lnTo>
                    <a:pt x="3778" y="0"/>
                  </a:lnTo>
                  <a:lnTo>
                    <a:pt x="3727" y="0"/>
                  </a:lnTo>
                  <a:lnTo>
                    <a:pt x="3677" y="3"/>
                  </a:lnTo>
                  <a:lnTo>
                    <a:pt x="3626" y="6"/>
                  </a:lnTo>
                  <a:lnTo>
                    <a:pt x="3574" y="11"/>
                  </a:lnTo>
                  <a:lnTo>
                    <a:pt x="3523" y="19"/>
                  </a:lnTo>
                  <a:lnTo>
                    <a:pt x="3470" y="27"/>
                  </a:lnTo>
                  <a:lnTo>
                    <a:pt x="3418" y="38"/>
                  </a:lnTo>
                  <a:lnTo>
                    <a:pt x="3366" y="52"/>
                  </a:lnTo>
                  <a:lnTo>
                    <a:pt x="3313" y="68"/>
                  </a:lnTo>
                  <a:lnTo>
                    <a:pt x="3259" y="86"/>
                  </a:lnTo>
                  <a:lnTo>
                    <a:pt x="3206" y="106"/>
                  </a:lnTo>
                  <a:lnTo>
                    <a:pt x="3154" y="128"/>
                  </a:lnTo>
                  <a:lnTo>
                    <a:pt x="3100" y="154"/>
                  </a:lnTo>
                  <a:lnTo>
                    <a:pt x="3047" y="182"/>
                  </a:lnTo>
                  <a:lnTo>
                    <a:pt x="2993" y="211"/>
                  </a:lnTo>
                  <a:lnTo>
                    <a:pt x="2940" y="244"/>
                  </a:lnTo>
                  <a:lnTo>
                    <a:pt x="2886" y="281"/>
                  </a:lnTo>
                  <a:lnTo>
                    <a:pt x="2834" y="320"/>
                  </a:lnTo>
                  <a:lnTo>
                    <a:pt x="2781" y="362"/>
                  </a:lnTo>
                  <a:lnTo>
                    <a:pt x="2728" y="407"/>
                  </a:lnTo>
                  <a:lnTo>
                    <a:pt x="2676" y="455"/>
                  </a:lnTo>
                  <a:lnTo>
                    <a:pt x="2624" y="507"/>
                  </a:lnTo>
                  <a:lnTo>
                    <a:pt x="2573" y="562"/>
                  </a:lnTo>
                  <a:lnTo>
                    <a:pt x="2521" y="619"/>
                  </a:lnTo>
                  <a:lnTo>
                    <a:pt x="2470" y="6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24" name="音频 23">
            <a:hlinkClick r:id="" action="ppaction://media"/>
            <a:extLst>
              <a:ext uri="{FF2B5EF4-FFF2-40B4-BE49-F238E27FC236}">
                <a16:creationId xmlns:a16="http://schemas.microsoft.com/office/drawing/2014/main" id="{14A98C52-CC82-45E8-BF34-61931D0B0C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520">
        <p:random/>
      </p:transition>
    </mc:Choice>
    <mc:Fallback>
      <p:transition spd="slow" advTm="52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351312" y="41151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过往工作内容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739" y="195486"/>
            <a:ext cx="1238246" cy="159774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5000722" y="916092"/>
            <a:ext cx="38809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执行指挥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：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集成大华单兵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/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车载及融合通信平台实现了多级人民法院跨级、跨域的办公办案和协同执法及信息共享、互联互通，是遵循法院的执行工作业务流程定制开发的整体解决方案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000722" y="1889819"/>
            <a:ext cx="39259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智慧庭审：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智慧庭审以庭审流程为中心，实现标准庭审程序下的案件材料自动关联，人证合一身份验证人脸识别签到，电子卷宗、证据的交互质证以及笔录的签名捺印等功能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为实现办案现代化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管理数据化提供的一套有效解决方案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000722" y="2841750"/>
            <a:ext cx="38809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会议系统：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根据法院各级会议需求定制开发的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以实现无纸化办公为目的的系列会议系统应用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包含配套的视频会议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会议信息浙政钉小程序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02523" y="3667388"/>
            <a:ext cx="38539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新农大屏：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通过可视化平台展示农场实时运作情况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根据农场运输车实时上报数据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实现定位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轨迹等实时监控功能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.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055033" y="4362444"/>
            <a:ext cx="38539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羽毛球比赛小程序：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公司参考马拉松比赛报名设计的一款针对羽毛球比赛报名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赛程安排</a:t>
            </a:r>
            <a:r>
              <a:rPr kumimoji="0" lang="en-US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,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裁判及场地安排的面向</a:t>
            </a:r>
            <a:r>
              <a:rPr kumimoji="0" lang="zh-CN" altLang="en-US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部分团体组织</a:t>
            </a:r>
            <a:r>
              <a:rPr kumimoji="0" lang="zh-CN" altLang="zh-CN" sz="1100" b="0" i="0" u="none" strike="noStrike" kern="1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的应用</a:t>
            </a:r>
            <a:endParaRPr kumimoji="0" lang="zh-CN" altLang="en-US" sz="1100" b="0" i="0" u="none" strike="noStrike" kern="1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3DB818-6064-4649-ABA2-46F8A01D1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7" y="1264244"/>
            <a:ext cx="4389442" cy="3035731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CFA45F3B-5DFD-419B-84D1-03480EFDF885}"/>
              </a:ext>
            </a:extLst>
          </p:cNvPr>
          <p:cNvSpPr/>
          <p:nvPr/>
        </p:nvSpPr>
        <p:spPr>
          <a:xfrm>
            <a:off x="4691911" y="1035081"/>
            <a:ext cx="241357" cy="123752"/>
          </a:xfrm>
          <a:prstGeom prst="roundRect">
            <a:avLst/>
          </a:prstGeom>
          <a:solidFill>
            <a:srgbClr val="547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C309193-64AF-40A4-A3F8-56907E7CACE0}"/>
              </a:ext>
            </a:extLst>
          </p:cNvPr>
          <p:cNvSpPr/>
          <p:nvPr/>
        </p:nvSpPr>
        <p:spPr>
          <a:xfrm>
            <a:off x="4683533" y="1971873"/>
            <a:ext cx="236591" cy="123752"/>
          </a:xfrm>
          <a:prstGeom prst="roundRect">
            <a:avLst/>
          </a:prstGeom>
          <a:solidFill>
            <a:srgbClr val="91CC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66698C9-0C8F-4CE4-85A0-80AD03DECC29}"/>
              </a:ext>
            </a:extLst>
          </p:cNvPr>
          <p:cNvSpPr/>
          <p:nvPr/>
        </p:nvSpPr>
        <p:spPr>
          <a:xfrm>
            <a:off x="4683533" y="2908665"/>
            <a:ext cx="241357" cy="123752"/>
          </a:xfrm>
          <a:prstGeom prst="roundRect">
            <a:avLst/>
          </a:prstGeom>
          <a:solidFill>
            <a:srgbClr val="FAC8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5AF5CF5-F1D7-4DE7-98BC-327161A72E93}"/>
              </a:ext>
            </a:extLst>
          </p:cNvPr>
          <p:cNvSpPr/>
          <p:nvPr/>
        </p:nvSpPr>
        <p:spPr>
          <a:xfrm>
            <a:off x="4691911" y="3759079"/>
            <a:ext cx="236591" cy="123753"/>
          </a:xfrm>
          <a:prstGeom prst="roundRect">
            <a:avLst/>
          </a:prstGeom>
          <a:solidFill>
            <a:srgbClr val="EE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64366E7-9257-47A3-B02F-B8D327A45F1E}"/>
              </a:ext>
            </a:extLst>
          </p:cNvPr>
          <p:cNvSpPr/>
          <p:nvPr/>
        </p:nvSpPr>
        <p:spPr>
          <a:xfrm>
            <a:off x="4693139" y="4485741"/>
            <a:ext cx="236591" cy="123753"/>
          </a:xfrm>
          <a:prstGeom prst="roundRect">
            <a:avLst/>
          </a:prstGeom>
          <a:solidFill>
            <a:srgbClr val="73C0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512950C-57DD-4B32-8B37-AF242BF5A9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5656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3764498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下载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7AB49EC-EEBF-40C9-A34C-18E6288B053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80360"/>
            <a:ext cx="4787481" cy="2718400"/>
          </a:xfrm>
          <a:prstGeom prst="parallelogram">
            <a:avLst>
              <a:gd name="adj" fmla="val 0"/>
            </a:avLst>
          </a:prstGeom>
        </p:spPr>
      </p:pic>
      <p:sp>
        <p:nvSpPr>
          <p:cNvPr id="11" name="直角三角形 10">
            <a:extLst>
              <a:ext uri="{FF2B5EF4-FFF2-40B4-BE49-F238E27FC236}">
                <a16:creationId xmlns:a16="http://schemas.microsoft.com/office/drawing/2014/main" id="{0A2F11B8-F439-4B89-9194-FFBC0BF38C9D}"/>
              </a:ext>
            </a:extLst>
          </p:cNvPr>
          <p:cNvSpPr/>
          <p:nvPr/>
        </p:nvSpPr>
        <p:spPr>
          <a:xfrm flipV="1">
            <a:off x="0" y="1180360"/>
            <a:ext cx="1497204" cy="2777434"/>
          </a:xfrm>
          <a:prstGeom prst="rtTriangle">
            <a:avLst/>
          </a:prstGeom>
          <a:solidFill>
            <a:srgbClr val="0145C5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34">
            <a:extLst>
              <a:ext uri="{FF2B5EF4-FFF2-40B4-BE49-F238E27FC236}">
                <a16:creationId xmlns:a16="http://schemas.microsoft.com/office/drawing/2014/main" id="{651E3E7A-58D8-4487-9416-F6424377285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508748" y="1180360"/>
            <a:ext cx="4240404" cy="2718400"/>
          </a:xfrm>
          <a:custGeom>
            <a:avLst/>
            <a:gdLst>
              <a:gd name="T0" fmla="*/ 0 w 1843227"/>
              <a:gd name="T1" fmla="*/ 3595 h 1287555"/>
              <a:gd name="T2" fmla="*/ 2558709 w 1843227"/>
              <a:gd name="T3" fmla="*/ 0 h 1287555"/>
              <a:gd name="T4" fmla="*/ 2544706 w 1843227"/>
              <a:gd name="T5" fmla="*/ 1290547 h 1287555"/>
              <a:gd name="T6" fmla="*/ 765634 w 1843227"/>
              <a:gd name="T7" fmla="*/ 1290547 h 1287555"/>
              <a:gd name="T8" fmla="*/ 0 w 1843227"/>
              <a:gd name="T9" fmla="*/ 3595 h 12875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872C9E2-E14E-4FE5-9470-8FB957359DD4}"/>
              </a:ext>
            </a:extLst>
          </p:cNvPr>
          <p:cNvSpPr/>
          <p:nvPr/>
        </p:nvSpPr>
        <p:spPr>
          <a:xfrm>
            <a:off x="4989583" y="1169209"/>
            <a:ext cx="4154416" cy="2718400"/>
          </a:xfrm>
          <a:prstGeom prst="rect">
            <a:avLst/>
          </a:pr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163">
            <a:extLst>
              <a:ext uri="{FF2B5EF4-FFF2-40B4-BE49-F238E27FC236}">
                <a16:creationId xmlns:a16="http://schemas.microsoft.com/office/drawing/2014/main" id="{AF7ACE08-C6B0-41EF-936F-E5754BABEB9D}"/>
              </a:ext>
            </a:extLst>
          </p:cNvPr>
          <p:cNvSpPr txBox="1"/>
          <p:nvPr/>
        </p:nvSpPr>
        <p:spPr>
          <a:xfrm>
            <a:off x="1634190" y="1723952"/>
            <a:ext cx="18745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prstClr val="white"/>
                </a:solidFill>
                <a:cs typeface="+mn-ea"/>
                <a:sym typeface="+mn-lt"/>
              </a:rPr>
              <a:t>02</a:t>
            </a:r>
            <a:endParaRPr lang="zh-CN" altLang="en-US" sz="100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A5C3FE1-E424-4651-80D1-DFB03AE8D3E9}"/>
              </a:ext>
            </a:extLst>
          </p:cNvPr>
          <p:cNvCxnSpPr>
            <a:cxnSpLocks/>
          </p:cNvCxnSpPr>
          <p:nvPr/>
        </p:nvCxnSpPr>
        <p:spPr>
          <a:xfrm>
            <a:off x="4876988" y="1226634"/>
            <a:ext cx="0" cy="2660975"/>
          </a:xfrm>
          <a:prstGeom prst="line">
            <a:avLst/>
          </a:prstGeom>
          <a:ln w="38100">
            <a:solidFill>
              <a:srgbClr val="0145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163">
            <a:extLst>
              <a:ext uri="{FF2B5EF4-FFF2-40B4-BE49-F238E27FC236}">
                <a16:creationId xmlns:a16="http://schemas.microsoft.com/office/drawing/2014/main" id="{C7F89509-C970-49D9-839D-534EB836CEFF}"/>
              </a:ext>
            </a:extLst>
          </p:cNvPr>
          <p:cNvSpPr txBox="1"/>
          <p:nvPr/>
        </p:nvSpPr>
        <p:spPr>
          <a:xfrm>
            <a:off x="5543784" y="210621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prstClr val="white"/>
                </a:solidFill>
                <a:cs typeface="+mn-ea"/>
                <a:sym typeface="+mn-lt"/>
              </a:rPr>
              <a:t>工作汇报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BF6C81-97DF-44A9-A07B-5591F670F7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8AA72B6-C591-4A07-B361-9A754A1ABC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66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760"/>
    </mc:Choice>
    <mc:Fallback>
      <p:transition spd="slow" advClick="0" advTm="2760"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 p14:presetBounceEnd="5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000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000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accel="3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 isNarration="1">
                  <p:cMediaNode vol="80000" showWhenStopped="0">
                    <p:cTn id="18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11" grpId="0" animBg="1"/>
          <p:bldP spid="12" grpId="0" animBg="1"/>
          <p:bldP spid="14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332225" y="222587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工作内容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25" name="ïšḷiďê"/>
          <p:cNvSpPr/>
          <p:nvPr/>
        </p:nvSpPr>
        <p:spPr>
          <a:xfrm>
            <a:off x="676491" y="2818990"/>
            <a:ext cx="1502762" cy="244144"/>
          </a:xfrm>
          <a:prstGeom prst="rect">
            <a:avLst/>
          </a:prstGeom>
          <a:solidFill>
            <a:srgbClr val="0145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6" name="iṩḻîḓê"/>
          <p:cNvSpPr/>
          <p:nvPr/>
        </p:nvSpPr>
        <p:spPr>
          <a:xfrm>
            <a:off x="2179253" y="2818990"/>
            <a:ext cx="1425946" cy="24414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7" name="îṧľide"/>
          <p:cNvSpPr/>
          <p:nvPr/>
        </p:nvSpPr>
        <p:spPr>
          <a:xfrm>
            <a:off x="3593055" y="2818990"/>
            <a:ext cx="1502762" cy="244144"/>
          </a:xfrm>
          <a:prstGeom prst="rect">
            <a:avLst/>
          </a:prstGeom>
          <a:solidFill>
            <a:srgbClr val="0145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8" name="isļïdè"/>
          <p:cNvSpPr/>
          <p:nvPr/>
        </p:nvSpPr>
        <p:spPr>
          <a:xfrm>
            <a:off x="5077175" y="2818990"/>
            <a:ext cx="1452763" cy="2441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9" name="ïṧḻïḍê"/>
          <p:cNvSpPr/>
          <p:nvPr/>
        </p:nvSpPr>
        <p:spPr>
          <a:xfrm>
            <a:off x="6503121" y="2818990"/>
            <a:ext cx="1669279" cy="244144"/>
          </a:xfrm>
          <a:prstGeom prst="homePlate">
            <a:avLst/>
          </a:prstGeom>
          <a:solidFill>
            <a:srgbClr val="0145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05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0" name="îṡḷíḓê"/>
          <p:cNvSpPr/>
          <p:nvPr/>
        </p:nvSpPr>
        <p:spPr bwMode="gray">
          <a:xfrm>
            <a:off x="1252215" y="3040952"/>
            <a:ext cx="66915" cy="6766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1" name="iṡ1íḋé"/>
          <p:cNvSpPr/>
          <p:nvPr/>
        </p:nvSpPr>
        <p:spPr bwMode="gray">
          <a:xfrm>
            <a:off x="5773601" y="2784826"/>
            <a:ext cx="66915" cy="67666"/>
          </a:xfrm>
          <a:prstGeom prst="ellipse">
            <a:avLst/>
          </a:prstGeom>
          <a:solidFill>
            <a:srgbClr val="1A6E9D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2" name="ísļiḓe"/>
          <p:cNvSpPr/>
          <p:nvPr/>
        </p:nvSpPr>
        <p:spPr bwMode="gray">
          <a:xfrm flipH="1" flipV="1">
            <a:off x="5801733" y="2258051"/>
            <a:ext cx="7216" cy="564669"/>
          </a:xfrm>
          <a:prstGeom prst="line">
            <a:avLst/>
          </a:prstGeom>
          <a:noFill/>
          <a:ln w="19050">
            <a:solidFill>
              <a:srgbClr val="1A6E9D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3" name="ïS1idè"/>
          <p:cNvSpPr/>
          <p:nvPr/>
        </p:nvSpPr>
        <p:spPr bwMode="gray">
          <a:xfrm>
            <a:off x="2909883" y="2784826"/>
            <a:ext cx="66915" cy="67666"/>
          </a:xfrm>
          <a:prstGeom prst="ellipse">
            <a:avLst/>
          </a:prstGeom>
          <a:solidFill>
            <a:srgbClr val="1A6E9D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5" name="iṣľïḍè"/>
          <p:cNvSpPr/>
          <p:nvPr/>
        </p:nvSpPr>
        <p:spPr bwMode="gray">
          <a:xfrm>
            <a:off x="4120099" y="3053526"/>
            <a:ext cx="66915" cy="6766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6" name="îṣlîḓé"/>
          <p:cNvSpPr/>
          <p:nvPr/>
        </p:nvSpPr>
        <p:spPr bwMode="gray">
          <a:xfrm flipV="1">
            <a:off x="4153556" y="3098204"/>
            <a:ext cx="0" cy="15121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7" name="ïṣ1idé"/>
          <p:cNvSpPr/>
          <p:nvPr/>
        </p:nvSpPr>
        <p:spPr bwMode="gray">
          <a:xfrm flipV="1">
            <a:off x="1285672" y="3098204"/>
            <a:ext cx="0" cy="15121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8" name="iśḻiḋe"/>
          <p:cNvSpPr/>
          <p:nvPr/>
        </p:nvSpPr>
        <p:spPr>
          <a:xfrm>
            <a:off x="1252215" y="2150968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39" name="ïśļïdè"/>
          <p:cNvSpPr/>
          <p:nvPr/>
        </p:nvSpPr>
        <p:spPr>
          <a:xfrm>
            <a:off x="2747771" y="3327842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0" name="îSḷídé"/>
          <p:cNvSpPr/>
          <p:nvPr/>
        </p:nvSpPr>
        <p:spPr>
          <a:xfrm>
            <a:off x="4071368" y="2198716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1" name="ïṧ1ïḍé"/>
          <p:cNvSpPr/>
          <p:nvPr/>
        </p:nvSpPr>
        <p:spPr>
          <a:xfrm>
            <a:off x="5634143" y="3299468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2" name="ïṧļîďé"/>
          <p:cNvSpPr/>
          <p:nvPr/>
        </p:nvSpPr>
        <p:spPr>
          <a:xfrm>
            <a:off x="6940820" y="2258052"/>
            <a:ext cx="325515" cy="335898"/>
          </a:xfrm>
          <a:custGeom>
            <a:avLst/>
            <a:gdLst>
              <a:gd name="connsiteX0" fmla="*/ 21907 w 330201"/>
              <a:gd name="connsiteY0" fmla="*/ 269875 h 328613"/>
              <a:gd name="connsiteX1" fmla="*/ 87630 w 330201"/>
              <a:gd name="connsiteY1" fmla="*/ 269875 h 328613"/>
              <a:gd name="connsiteX2" fmla="*/ 96651 w 330201"/>
              <a:gd name="connsiteY2" fmla="*/ 272486 h 328613"/>
              <a:gd name="connsiteX3" fmla="*/ 109538 w 330201"/>
              <a:gd name="connsiteY3" fmla="*/ 286844 h 328613"/>
              <a:gd name="connsiteX4" fmla="*/ 131445 w 330201"/>
              <a:gd name="connsiteY4" fmla="*/ 269875 h 328613"/>
              <a:gd name="connsiteX5" fmla="*/ 197168 w 330201"/>
              <a:gd name="connsiteY5" fmla="*/ 269875 h 328613"/>
              <a:gd name="connsiteX6" fmla="*/ 206188 w 330201"/>
              <a:gd name="connsiteY6" fmla="*/ 272486 h 328613"/>
              <a:gd name="connsiteX7" fmla="*/ 219075 w 330201"/>
              <a:gd name="connsiteY7" fmla="*/ 286844 h 328613"/>
              <a:gd name="connsiteX8" fmla="*/ 240983 w 330201"/>
              <a:gd name="connsiteY8" fmla="*/ 269875 h 328613"/>
              <a:gd name="connsiteX9" fmla="*/ 306706 w 330201"/>
              <a:gd name="connsiteY9" fmla="*/ 269875 h 328613"/>
              <a:gd name="connsiteX10" fmla="*/ 328613 w 330201"/>
              <a:gd name="connsiteY10" fmla="*/ 293370 h 328613"/>
              <a:gd name="connsiteX11" fmla="*/ 328613 w 330201"/>
              <a:gd name="connsiteY11" fmla="*/ 328613 h 328613"/>
              <a:gd name="connsiteX12" fmla="*/ 0 w 330201"/>
              <a:gd name="connsiteY12" fmla="*/ 328613 h 328613"/>
              <a:gd name="connsiteX13" fmla="*/ 0 w 330201"/>
              <a:gd name="connsiteY13" fmla="*/ 293370 h 328613"/>
              <a:gd name="connsiteX14" fmla="*/ 21907 w 330201"/>
              <a:gd name="connsiteY14" fmla="*/ 269875 h 328613"/>
              <a:gd name="connsiteX15" fmla="*/ 209550 w 330201"/>
              <a:gd name="connsiteY15" fmla="*/ 204788 h 328613"/>
              <a:gd name="connsiteX16" fmla="*/ 230188 w 330201"/>
              <a:gd name="connsiteY16" fmla="*/ 204788 h 328613"/>
              <a:gd name="connsiteX17" fmla="*/ 225028 w 330201"/>
              <a:gd name="connsiteY17" fmla="*/ 225706 h 328613"/>
              <a:gd name="connsiteX18" fmla="*/ 225028 w 330201"/>
              <a:gd name="connsiteY18" fmla="*/ 227013 h 328613"/>
              <a:gd name="connsiteX19" fmla="*/ 213420 w 330201"/>
              <a:gd name="connsiteY19" fmla="*/ 227013 h 328613"/>
              <a:gd name="connsiteX20" fmla="*/ 213420 w 330201"/>
              <a:gd name="connsiteY20" fmla="*/ 225706 h 328613"/>
              <a:gd name="connsiteX21" fmla="*/ 209550 w 330201"/>
              <a:gd name="connsiteY21" fmla="*/ 204788 h 328613"/>
              <a:gd name="connsiteX22" fmla="*/ 98425 w 330201"/>
              <a:gd name="connsiteY22" fmla="*/ 204788 h 328613"/>
              <a:gd name="connsiteX23" fmla="*/ 119063 w 330201"/>
              <a:gd name="connsiteY23" fmla="*/ 204788 h 328613"/>
              <a:gd name="connsiteX24" fmla="*/ 115193 w 330201"/>
              <a:gd name="connsiteY24" fmla="*/ 225706 h 328613"/>
              <a:gd name="connsiteX25" fmla="*/ 115193 w 330201"/>
              <a:gd name="connsiteY25" fmla="*/ 227013 h 328613"/>
              <a:gd name="connsiteX26" fmla="*/ 103584 w 330201"/>
              <a:gd name="connsiteY26" fmla="*/ 227013 h 328613"/>
              <a:gd name="connsiteX27" fmla="*/ 103584 w 330201"/>
              <a:gd name="connsiteY27" fmla="*/ 225706 h 328613"/>
              <a:gd name="connsiteX28" fmla="*/ 98425 w 330201"/>
              <a:gd name="connsiteY28" fmla="*/ 204788 h 328613"/>
              <a:gd name="connsiteX29" fmla="*/ 274638 w 330201"/>
              <a:gd name="connsiteY29" fmla="*/ 193675 h 328613"/>
              <a:gd name="connsiteX30" fmla="*/ 306388 w 330201"/>
              <a:gd name="connsiteY30" fmla="*/ 225425 h 328613"/>
              <a:gd name="connsiteX31" fmla="*/ 274638 w 330201"/>
              <a:gd name="connsiteY31" fmla="*/ 257175 h 328613"/>
              <a:gd name="connsiteX32" fmla="*/ 242888 w 330201"/>
              <a:gd name="connsiteY32" fmla="*/ 225425 h 328613"/>
              <a:gd name="connsiteX33" fmla="*/ 274638 w 330201"/>
              <a:gd name="connsiteY33" fmla="*/ 193675 h 328613"/>
              <a:gd name="connsiteX34" fmla="*/ 164307 w 330201"/>
              <a:gd name="connsiteY34" fmla="*/ 193675 h 328613"/>
              <a:gd name="connsiteX35" fmla="*/ 195264 w 330201"/>
              <a:gd name="connsiteY35" fmla="*/ 225425 h 328613"/>
              <a:gd name="connsiteX36" fmla="*/ 164307 w 330201"/>
              <a:gd name="connsiteY36" fmla="*/ 257175 h 328613"/>
              <a:gd name="connsiteX37" fmla="*/ 133350 w 330201"/>
              <a:gd name="connsiteY37" fmla="*/ 225425 h 328613"/>
              <a:gd name="connsiteX38" fmla="*/ 164307 w 330201"/>
              <a:gd name="connsiteY38" fmla="*/ 193675 h 328613"/>
              <a:gd name="connsiteX39" fmla="*/ 53975 w 330201"/>
              <a:gd name="connsiteY39" fmla="*/ 193675 h 328613"/>
              <a:gd name="connsiteX40" fmla="*/ 85725 w 330201"/>
              <a:gd name="connsiteY40" fmla="*/ 225425 h 328613"/>
              <a:gd name="connsiteX41" fmla="*/ 53975 w 330201"/>
              <a:gd name="connsiteY41" fmla="*/ 257175 h 328613"/>
              <a:gd name="connsiteX42" fmla="*/ 22225 w 330201"/>
              <a:gd name="connsiteY42" fmla="*/ 225425 h 328613"/>
              <a:gd name="connsiteX43" fmla="*/ 53975 w 330201"/>
              <a:gd name="connsiteY43" fmla="*/ 193675 h 328613"/>
              <a:gd name="connsiteX44" fmla="*/ 155575 w 330201"/>
              <a:gd name="connsiteY44" fmla="*/ 80963 h 328613"/>
              <a:gd name="connsiteX45" fmla="*/ 168275 w 330201"/>
              <a:gd name="connsiteY45" fmla="*/ 80963 h 328613"/>
              <a:gd name="connsiteX46" fmla="*/ 168275 w 330201"/>
              <a:gd name="connsiteY46" fmla="*/ 107950 h 328613"/>
              <a:gd name="connsiteX47" fmla="*/ 195263 w 330201"/>
              <a:gd name="connsiteY47" fmla="*/ 107950 h 328613"/>
              <a:gd name="connsiteX48" fmla="*/ 195263 w 330201"/>
              <a:gd name="connsiteY48" fmla="*/ 119063 h 328613"/>
              <a:gd name="connsiteX49" fmla="*/ 168275 w 330201"/>
              <a:gd name="connsiteY49" fmla="*/ 119063 h 328613"/>
              <a:gd name="connsiteX50" fmla="*/ 168275 w 330201"/>
              <a:gd name="connsiteY50" fmla="*/ 147638 h 328613"/>
              <a:gd name="connsiteX51" fmla="*/ 155575 w 330201"/>
              <a:gd name="connsiteY51" fmla="*/ 147638 h 328613"/>
              <a:gd name="connsiteX52" fmla="*/ 155575 w 330201"/>
              <a:gd name="connsiteY52" fmla="*/ 119063 h 328613"/>
              <a:gd name="connsiteX53" fmla="*/ 130175 w 330201"/>
              <a:gd name="connsiteY53" fmla="*/ 119063 h 328613"/>
              <a:gd name="connsiteX54" fmla="*/ 130175 w 330201"/>
              <a:gd name="connsiteY54" fmla="*/ 107950 h 328613"/>
              <a:gd name="connsiteX55" fmla="*/ 155575 w 330201"/>
              <a:gd name="connsiteY55" fmla="*/ 107950 h 328613"/>
              <a:gd name="connsiteX56" fmla="*/ 104775 w 330201"/>
              <a:gd name="connsiteY56" fmla="*/ 66675 h 328613"/>
              <a:gd name="connsiteX57" fmla="*/ 119063 w 330201"/>
              <a:gd name="connsiteY57" fmla="*/ 66675 h 328613"/>
              <a:gd name="connsiteX58" fmla="*/ 119063 w 330201"/>
              <a:gd name="connsiteY58" fmla="*/ 147638 h 328613"/>
              <a:gd name="connsiteX59" fmla="*/ 101600 w 330201"/>
              <a:gd name="connsiteY59" fmla="*/ 147638 h 328613"/>
              <a:gd name="connsiteX60" fmla="*/ 101600 w 330201"/>
              <a:gd name="connsiteY60" fmla="*/ 84137 h 328613"/>
              <a:gd name="connsiteX61" fmla="*/ 100013 w 330201"/>
              <a:gd name="connsiteY61" fmla="*/ 84137 h 328613"/>
              <a:gd name="connsiteX62" fmla="*/ 84137 w 330201"/>
              <a:gd name="connsiteY62" fmla="*/ 90487 h 328613"/>
              <a:gd name="connsiteX63" fmla="*/ 84137 w 330201"/>
              <a:gd name="connsiteY63" fmla="*/ 80962 h 328613"/>
              <a:gd name="connsiteX64" fmla="*/ 82550 w 330201"/>
              <a:gd name="connsiteY64" fmla="*/ 76200 h 328613"/>
              <a:gd name="connsiteX65" fmla="*/ 222539 w 330201"/>
              <a:gd name="connsiteY65" fmla="*/ 63500 h 328613"/>
              <a:gd name="connsiteX66" fmla="*/ 251114 w 330201"/>
              <a:gd name="connsiteY66" fmla="*/ 89793 h 328613"/>
              <a:gd name="connsiteX67" fmla="*/ 229033 w 330201"/>
              <a:gd name="connsiteY67" fmla="*/ 125289 h 328613"/>
              <a:gd name="connsiteX68" fmla="*/ 221240 w 330201"/>
              <a:gd name="connsiteY68" fmla="*/ 131862 h 328613"/>
              <a:gd name="connsiteX69" fmla="*/ 252413 w 330201"/>
              <a:gd name="connsiteY69" fmla="*/ 131862 h 328613"/>
              <a:gd name="connsiteX70" fmla="*/ 252413 w 330201"/>
              <a:gd name="connsiteY70" fmla="*/ 147638 h 328613"/>
              <a:gd name="connsiteX71" fmla="*/ 195263 w 330201"/>
              <a:gd name="connsiteY71" fmla="*/ 147638 h 328613"/>
              <a:gd name="connsiteX72" fmla="*/ 195263 w 330201"/>
              <a:gd name="connsiteY72" fmla="*/ 135806 h 328613"/>
              <a:gd name="connsiteX73" fmla="*/ 205654 w 330201"/>
              <a:gd name="connsiteY73" fmla="*/ 126603 h 328613"/>
              <a:gd name="connsiteX74" fmla="*/ 231631 w 330201"/>
              <a:gd name="connsiteY74" fmla="*/ 91108 h 328613"/>
              <a:gd name="connsiteX75" fmla="*/ 218642 w 330201"/>
              <a:gd name="connsiteY75" fmla="*/ 79276 h 328613"/>
              <a:gd name="connsiteX76" fmla="*/ 201757 w 330201"/>
              <a:gd name="connsiteY76" fmla="*/ 85849 h 328613"/>
              <a:gd name="connsiteX77" fmla="*/ 200458 w 330201"/>
              <a:gd name="connsiteY77" fmla="*/ 85849 h 328613"/>
              <a:gd name="connsiteX78" fmla="*/ 195263 w 330201"/>
              <a:gd name="connsiteY78" fmla="*/ 72702 h 328613"/>
              <a:gd name="connsiteX79" fmla="*/ 222539 w 330201"/>
              <a:gd name="connsiteY79" fmla="*/ 63500 h 328613"/>
              <a:gd name="connsiteX80" fmla="*/ 22740 w 330201"/>
              <a:gd name="connsiteY80" fmla="*/ 0 h 328613"/>
              <a:gd name="connsiteX81" fmla="*/ 318574 w 330201"/>
              <a:gd name="connsiteY81" fmla="*/ 0 h 328613"/>
              <a:gd name="connsiteX82" fmla="*/ 330201 w 330201"/>
              <a:gd name="connsiteY82" fmla="*/ 11608 h 328613"/>
              <a:gd name="connsiteX83" fmla="*/ 330201 w 330201"/>
              <a:gd name="connsiteY83" fmla="*/ 215405 h 328613"/>
              <a:gd name="connsiteX84" fmla="*/ 322450 w 330201"/>
              <a:gd name="connsiteY84" fmla="*/ 227013 h 328613"/>
              <a:gd name="connsiteX85" fmla="*/ 322450 w 330201"/>
              <a:gd name="connsiteY85" fmla="*/ 225723 h 328613"/>
              <a:gd name="connsiteX86" fmla="*/ 306948 w 330201"/>
              <a:gd name="connsiteY86" fmla="*/ 188317 h 328613"/>
              <a:gd name="connsiteX87" fmla="*/ 306948 w 330201"/>
              <a:gd name="connsiteY87" fmla="*/ 21927 h 328613"/>
              <a:gd name="connsiteX88" fmla="*/ 34366 w 330201"/>
              <a:gd name="connsiteY88" fmla="*/ 21927 h 328613"/>
              <a:gd name="connsiteX89" fmla="*/ 34366 w 330201"/>
              <a:gd name="connsiteY89" fmla="*/ 180578 h 328613"/>
              <a:gd name="connsiteX90" fmla="*/ 11113 w 330201"/>
              <a:gd name="connsiteY90" fmla="*/ 202506 h 328613"/>
              <a:gd name="connsiteX91" fmla="*/ 11113 w 330201"/>
              <a:gd name="connsiteY91" fmla="*/ 11608 h 328613"/>
              <a:gd name="connsiteX92" fmla="*/ 22740 w 330201"/>
              <a:gd name="connsiteY92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330201" h="328613">
                <a:moveTo>
                  <a:pt x="21907" y="269875"/>
                </a:moveTo>
                <a:cubicBezTo>
                  <a:pt x="21907" y="269875"/>
                  <a:pt x="21907" y="269875"/>
                  <a:pt x="87630" y="269875"/>
                </a:cubicBezTo>
                <a:cubicBezTo>
                  <a:pt x="91496" y="269875"/>
                  <a:pt x="94073" y="271181"/>
                  <a:pt x="96651" y="272486"/>
                </a:cubicBezTo>
                <a:cubicBezTo>
                  <a:pt x="103094" y="275096"/>
                  <a:pt x="108249" y="280318"/>
                  <a:pt x="109538" y="286844"/>
                </a:cubicBezTo>
                <a:cubicBezTo>
                  <a:pt x="112115" y="277707"/>
                  <a:pt x="121136" y="269875"/>
                  <a:pt x="131445" y="269875"/>
                </a:cubicBezTo>
                <a:cubicBezTo>
                  <a:pt x="131445" y="269875"/>
                  <a:pt x="131445" y="269875"/>
                  <a:pt x="197168" y="269875"/>
                </a:cubicBezTo>
                <a:cubicBezTo>
                  <a:pt x="201034" y="269875"/>
                  <a:pt x="203611" y="271181"/>
                  <a:pt x="206188" y="272486"/>
                </a:cubicBezTo>
                <a:cubicBezTo>
                  <a:pt x="212632" y="275096"/>
                  <a:pt x="216498" y="280318"/>
                  <a:pt x="219075" y="286844"/>
                </a:cubicBezTo>
                <a:cubicBezTo>
                  <a:pt x="221653" y="277707"/>
                  <a:pt x="230673" y="269875"/>
                  <a:pt x="240983" y="269875"/>
                </a:cubicBezTo>
                <a:cubicBezTo>
                  <a:pt x="240983" y="269875"/>
                  <a:pt x="240983" y="269875"/>
                  <a:pt x="306706" y="269875"/>
                </a:cubicBezTo>
                <a:cubicBezTo>
                  <a:pt x="319592" y="269875"/>
                  <a:pt x="328613" y="280318"/>
                  <a:pt x="328613" y="293370"/>
                </a:cubicBezTo>
                <a:cubicBezTo>
                  <a:pt x="328613" y="293370"/>
                  <a:pt x="328613" y="293370"/>
                  <a:pt x="328613" y="328613"/>
                </a:cubicBezTo>
                <a:cubicBezTo>
                  <a:pt x="328613" y="328613"/>
                  <a:pt x="328613" y="328613"/>
                  <a:pt x="0" y="328613"/>
                </a:cubicBezTo>
                <a:cubicBezTo>
                  <a:pt x="0" y="328613"/>
                  <a:pt x="0" y="328613"/>
                  <a:pt x="0" y="293370"/>
                </a:cubicBezTo>
                <a:cubicBezTo>
                  <a:pt x="0" y="280318"/>
                  <a:pt x="9021" y="269875"/>
                  <a:pt x="21907" y="269875"/>
                </a:cubicBezTo>
                <a:close/>
                <a:moveTo>
                  <a:pt x="209550" y="204788"/>
                </a:moveTo>
                <a:lnTo>
                  <a:pt x="230188" y="204788"/>
                </a:lnTo>
                <a:cubicBezTo>
                  <a:pt x="227608" y="211325"/>
                  <a:pt x="225028" y="217862"/>
                  <a:pt x="225028" y="225706"/>
                </a:cubicBezTo>
                <a:cubicBezTo>
                  <a:pt x="225028" y="225706"/>
                  <a:pt x="225028" y="227013"/>
                  <a:pt x="225028" y="227013"/>
                </a:cubicBezTo>
                <a:cubicBezTo>
                  <a:pt x="225028" y="227013"/>
                  <a:pt x="225028" y="227013"/>
                  <a:pt x="213420" y="227013"/>
                </a:cubicBezTo>
                <a:cubicBezTo>
                  <a:pt x="213420" y="227013"/>
                  <a:pt x="213420" y="225706"/>
                  <a:pt x="213420" y="225706"/>
                </a:cubicBezTo>
                <a:cubicBezTo>
                  <a:pt x="213420" y="217862"/>
                  <a:pt x="212130" y="211325"/>
                  <a:pt x="209550" y="204788"/>
                </a:cubicBezTo>
                <a:close/>
                <a:moveTo>
                  <a:pt x="98425" y="204788"/>
                </a:moveTo>
                <a:lnTo>
                  <a:pt x="119063" y="204788"/>
                </a:lnTo>
                <a:cubicBezTo>
                  <a:pt x="116483" y="211325"/>
                  <a:pt x="115193" y="217862"/>
                  <a:pt x="115193" y="225706"/>
                </a:cubicBezTo>
                <a:cubicBezTo>
                  <a:pt x="115193" y="225706"/>
                  <a:pt x="115193" y="227013"/>
                  <a:pt x="115193" y="227013"/>
                </a:cubicBezTo>
                <a:cubicBezTo>
                  <a:pt x="115193" y="227013"/>
                  <a:pt x="115193" y="227013"/>
                  <a:pt x="103584" y="227013"/>
                </a:cubicBezTo>
                <a:cubicBezTo>
                  <a:pt x="103584" y="227013"/>
                  <a:pt x="103584" y="225706"/>
                  <a:pt x="103584" y="225706"/>
                </a:cubicBezTo>
                <a:cubicBezTo>
                  <a:pt x="103584" y="217862"/>
                  <a:pt x="101005" y="211325"/>
                  <a:pt x="98425" y="204788"/>
                </a:cubicBezTo>
                <a:close/>
                <a:moveTo>
                  <a:pt x="274638" y="193675"/>
                </a:moveTo>
                <a:cubicBezTo>
                  <a:pt x="292173" y="193675"/>
                  <a:pt x="306388" y="207890"/>
                  <a:pt x="306388" y="225425"/>
                </a:cubicBezTo>
                <a:cubicBezTo>
                  <a:pt x="306388" y="242960"/>
                  <a:pt x="292173" y="257175"/>
                  <a:pt x="274638" y="257175"/>
                </a:cubicBezTo>
                <a:cubicBezTo>
                  <a:pt x="257103" y="257175"/>
                  <a:pt x="242888" y="242960"/>
                  <a:pt x="242888" y="225425"/>
                </a:cubicBezTo>
                <a:cubicBezTo>
                  <a:pt x="242888" y="207890"/>
                  <a:pt x="257103" y="193675"/>
                  <a:pt x="274638" y="193675"/>
                </a:cubicBezTo>
                <a:close/>
                <a:moveTo>
                  <a:pt x="164307" y="193675"/>
                </a:moveTo>
                <a:cubicBezTo>
                  <a:pt x="181404" y="193675"/>
                  <a:pt x="195264" y="207890"/>
                  <a:pt x="195264" y="225425"/>
                </a:cubicBezTo>
                <a:cubicBezTo>
                  <a:pt x="195264" y="242960"/>
                  <a:pt x="181404" y="257175"/>
                  <a:pt x="164307" y="257175"/>
                </a:cubicBezTo>
                <a:cubicBezTo>
                  <a:pt x="147210" y="257175"/>
                  <a:pt x="133350" y="242960"/>
                  <a:pt x="133350" y="225425"/>
                </a:cubicBezTo>
                <a:cubicBezTo>
                  <a:pt x="133350" y="207890"/>
                  <a:pt x="147210" y="193675"/>
                  <a:pt x="164307" y="193675"/>
                </a:cubicBezTo>
                <a:close/>
                <a:moveTo>
                  <a:pt x="53975" y="193675"/>
                </a:moveTo>
                <a:cubicBezTo>
                  <a:pt x="71510" y="193675"/>
                  <a:pt x="85725" y="207890"/>
                  <a:pt x="85725" y="225425"/>
                </a:cubicBezTo>
                <a:cubicBezTo>
                  <a:pt x="85725" y="242960"/>
                  <a:pt x="71510" y="257175"/>
                  <a:pt x="53975" y="257175"/>
                </a:cubicBezTo>
                <a:cubicBezTo>
                  <a:pt x="36440" y="257175"/>
                  <a:pt x="22225" y="242960"/>
                  <a:pt x="22225" y="225425"/>
                </a:cubicBezTo>
                <a:cubicBezTo>
                  <a:pt x="22225" y="207890"/>
                  <a:pt x="36440" y="193675"/>
                  <a:pt x="53975" y="193675"/>
                </a:cubicBezTo>
                <a:close/>
                <a:moveTo>
                  <a:pt x="155575" y="80963"/>
                </a:moveTo>
                <a:lnTo>
                  <a:pt x="168275" y="80963"/>
                </a:lnTo>
                <a:lnTo>
                  <a:pt x="168275" y="107950"/>
                </a:lnTo>
                <a:lnTo>
                  <a:pt x="195263" y="107950"/>
                </a:lnTo>
                <a:lnTo>
                  <a:pt x="195263" y="119063"/>
                </a:lnTo>
                <a:lnTo>
                  <a:pt x="168275" y="119063"/>
                </a:lnTo>
                <a:lnTo>
                  <a:pt x="168275" y="147638"/>
                </a:lnTo>
                <a:lnTo>
                  <a:pt x="155575" y="147638"/>
                </a:lnTo>
                <a:lnTo>
                  <a:pt x="155575" y="119063"/>
                </a:lnTo>
                <a:lnTo>
                  <a:pt x="130175" y="119063"/>
                </a:lnTo>
                <a:lnTo>
                  <a:pt x="130175" y="107950"/>
                </a:lnTo>
                <a:lnTo>
                  <a:pt x="155575" y="107950"/>
                </a:lnTo>
                <a:close/>
                <a:moveTo>
                  <a:pt x="104775" y="66675"/>
                </a:moveTo>
                <a:lnTo>
                  <a:pt x="119063" y="66675"/>
                </a:lnTo>
                <a:lnTo>
                  <a:pt x="119063" y="147638"/>
                </a:lnTo>
                <a:lnTo>
                  <a:pt x="101600" y="147638"/>
                </a:lnTo>
                <a:lnTo>
                  <a:pt x="101600" y="84137"/>
                </a:lnTo>
                <a:lnTo>
                  <a:pt x="100013" y="84137"/>
                </a:lnTo>
                <a:lnTo>
                  <a:pt x="84137" y="90487"/>
                </a:lnTo>
                <a:lnTo>
                  <a:pt x="84137" y="80962"/>
                </a:lnTo>
                <a:lnTo>
                  <a:pt x="82550" y="76200"/>
                </a:lnTo>
                <a:close/>
                <a:moveTo>
                  <a:pt x="222539" y="63500"/>
                </a:moveTo>
                <a:cubicBezTo>
                  <a:pt x="240723" y="63500"/>
                  <a:pt x="251114" y="75332"/>
                  <a:pt x="251114" y="89793"/>
                </a:cubicBezTo>
                <a:cubicBezTo>
                  <a:pt x="251114" y="102939"/>
                  <a:pt x="240723" y="114771"/>
                  <a:pt x="229033" y="125289"/>
                </a:cubicBezTo>
                <a:cubicBezTo>
                  <a:pt x="229033" y="125289"/>
                  <a:pt x="229033" y="125289"/>
                  <a:pt x="221240" y="131862"/>
                </a:cubicBezTo>
                <a:cubicBezTo>
                  <a:pt x="221240" y="131862"/>
                  <a:pt x="221240" y="131862"/>
                  <a:pt x="252413" y="131862"/>
                </a:cubicBezTo>
                <a:cubicBezTo>
                  <a:pt x="252413" y="131862"/>
                  <a:pt x="252413" y="131862"/>
                  <a:pt x="252413" y="147638"/>
                </a:cubicBezTo>
                <a:cubicBezTo>
                  <a:pt x="252413" y="147638"/>
                  <a:pt x="252413" y="147638"/>
                  <a:pt x="195263" y="147638"/>
                </a:cubicBezTo>
                <a:cubicBezTo>
                  <a:pt x="195263" y="147638"/>
                  <a:pt x="195263" y="147638"/>
                  <a:pt x="195263" y="135806"/>
                </a:cubicBezTo>
                <a:cubicBezTo>
                  <a:pt x="195263" y="135806"/>
                  <a:pt x="195263" y="135806"/>
                  <a:pt x="205654" y="126603"/>
                </a:cubicBezTo>
                <a:cubicBezTo>
                  <a:pt x="222539" y="110827"/>
                  <a:pt x="231631" y="101625"/>
                  <a:pt x="231631" y="91108"/>
                </a:cubicBezTo>
                <a:cubicBezTo>
                  <a:pt x="231631" y="84534"/>
                  <a:pt x="227735" y="79276"/>
                  <a:pt x="218642" y="79276"/>
                </a:cubicBezTo>
                <a:cubicBezTo>
                  <a:pt x="210849" y="79276"/>
                  <a:pt x="205654" y="83220"/>
                  <a:pt x="201757" y="85849"/>
                </a:cubicBezTo>
                <a:cubicBezTo>
                  <a:pt x="201757" y="85849"/>
                  <a:pt x="201757" y="85849"/>
                  <a:pt x="200458" y="85849"/>
                </a:cubicBezTo>
                <a:cubicBezTo>
                  <a:pt x="200458" y="85849"/>
                  <a:pt x="200458" y="85849"/>
                  <a:pt x="195263" y="72702"/>
                </a:cubicBezTo>
                <a:cubicBezTo>
                  <a:pt x="201757" y="67444"/>
                  <a:pt x="210849" y="63500"/>
                  <a:pt x="222539" y="63500"/>
                </a:cubicBezTo>
                <a:close/>
                <a:moveTo>
                  <a:pt x="22740" y="0"/>
                </a:moveTo>
                <a:cubicBezTo>
                  <a:pt x="22740" y="0"/>
                  <a:pt x="22740" y="0"/>
                  <a:pt x="318574" y="0"/>
                </a:cubicBezTo>
                <a:cubicBezTo>
                  <a:pt x="325034" y="0"/>
                  <a:pt x="330201" y="5159"/>
                  <a:pt x="330201" y="11608"/>
                </a:cubicBezTo>
                <a:cubicBezTo>
                  <a:pt x="330201" y="11608"/>
                  <a:pt x="330201" y="11608"/>
                  <a:pt x="330201" y="215405"/>
                </a:cubicBezTo>
                <a:cubicBezTo>
                  <a:pt x="330201" y="220564"/>
                  <a:pt x="327617" y="224434"/>
                  <a:pt x="322450" y="227013"/>
                </a:cubicBezTo>
                <a:cubicBezTo>
                  <a:pt x="322450" y="225723"/>
                  <a:pt x="322450" y="225723"/>
                  <a:pt x="322450" y="225723"/>
                </a:cubicBezTo>
                <a:cubicBezTo>
                  <a:pt x="322450" y="210245"/>
                  <a:pt x="315991" y="197347"/>
                  <a:pt x="306948" y="188317"/>
                </a:cubicBezTo>
                <a:cubicBezTo>
                  <a:pt x="306948" y="188317"/>
                  <a:pt x="306948" y="188317"/>
                  <a:pt x="306948" y="21927"/>
                </a:cubicBezTo>
                <a:cubicBezTo>
                  <a:pt x="306948" y="21927"/>
                  <a:pt x="306948" y="21927"/>
                  <a:pt x="34366" y="21927"/>
                </a:cubicBezTo>
                <a:cubicBezTo>
                  <a:pt x="34366" y="21927"/>
                  <a:pt x="34366" y="21927"/>
                  <a:pt x="34366" y="180578"/>
                </a:cubicBezTo>
                <a:cubicBezTo>
                  <a:pt x="24031" y="185738"/>
                  <a:pt x="16280" y="193477"/>
                  <a:pt x="11113" y="202506"/>
                </a:cubicBezTo>
                <a:cubicBezTo>
                  <a:pt x="11113" y="202506"/>
                  <a:pt x="11113" y="202506"/>
                  <a:pt x="11113" y="11608"/>
                </a:cubicBezTo>
                <a:cubicBezTo>
                  <a:pt x="11113" y="5159"/>
                  <a:pt x="16280" y="0"/>
                  <a:pt x="22740" y="0"/>
                </a:cubicBezTo>
                <a:close/>
              </a:path>
            </a:pathLst>
          </a:custGeom>
          <a:solidFill>
            <a:srgbClr val="014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3" name="iṣľïḍè"/>
          <p:cNvSpPr/>
          <p:nvPr/>
        </p:nvSpPr>
        <p:spPr bwMode="gray">
          <a:xfrm>
            <a:off x="7103578" y="3040952"/>
            <a:ext cx="66915" cy="67666"/>
          </a:xfrm>
          <a:prstGeom prst="ellipse">
            <a:avLst/>
          </a:prstGeom>
          <a:solidFill>
            <a:schemeClr val="accent1"/>
          </a:solidFill>
          <a:ln w="12700" algn="ctr">
            <a:solidFill>
              <a:schemeClr val="bg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44" name="îṣlîḓé"/>
          <p:cNvSpPr/>
          <p:nvPr/>
        </p:nvSpPr>
        <p:spPr bwMode="gray">
          <a:xfrm flipV="1">
            <a:off x="7137035" y="3098204"/>
            <a:ext cx="0" cy="151214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0" name="ísļiḓe"/>
          <p:cNvSpPr/>
          <p:nvPr/>
        </p:nvSpPr>
        <p:spPr bwMode="gray">
          <a:xfrm flipH="1" flipV="1">
            <a:off x="2932223" y="2237239"/>
            <a:ext cx="7216" cy="564669"/>
          </a:xfrm>
          <a:prstGeom prst="line">
            <a:avLst/>
          </a:prstGeom>
          <a:noFill/>
          <a:ln w="19050">
            <a:solidFill>
              <a:srgbClr val="1A6E9D"/>
            </a:solidFill>
            <a:round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solidFill>
                  <a:srgbClr val="1A6E9D"/>
                </a:solidFill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49027" y="3399222"/>
            <a:ext cx="2590411" cy="7694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6.9-6.26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初始版本开发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定制播放器功能验证</a:t>
            </a:r>
            <a:b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</a:b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内容：根据初版交互实现基础功能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收获：熟悉公司开发流程，及开发框架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934797" y="942431"/>
            <a:ext cx="2681963" cy="12772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6.29-7.16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项目立项，完成第二版开发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内容：参与概要设计，完善交互细节，模拟现场环境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实现场景闭环，完成自测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收获：积极沟通，并且对沟通结果以文档的形式同步到项目所有成员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加深对产品的理解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3368079" y="3399222"/>
            <a:ext cx="2591579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7.19-7.28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演示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/B1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提测并解决问题</a:t>
            </a:r>
            <a:b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</a:b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内容：提测，相互配合排查及解决问题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收获：了解公司测试流程，增强问题排查定位并解决的能力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增强团队成员配合默契度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943920" y="1168241"/>
            <a:ext cx="2518341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7.29-8.3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B2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版本开发及现场问题解决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内容：根据现场实际情况优化交互，提供更好的用户体验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: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以产品为中心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站在客户的角度思考解决问题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418644" y="3303286"/>
            <a:ext cx="2552714" cy="127727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8.3-8.30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B2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问题解决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安全生产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1.5.1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基线版本开发</a:t>
            </a:r>
            <a:b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</a:b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内容：开发区域监控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档案管理模块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收获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: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评估好自身工作任务的同时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,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主动配合合作伙伴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/>
              <a:ea typeface="微软雅黑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799" y="606343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安全生产火车编号识别组件开发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1E4C4DD4-7EF7-4E68-BFC3-B48F064ABD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70854"/>
      </p:ext>
    </p:extLst>
  </p:cSld>
  <p:clrMapOvr>
    <a:masterClrMapping/>
  </p:clrMapOvr>
  <p:transition spd="med" advTm="12401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314" y="2643758"/>
            <a:ext cx="4572000" cy="2307432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190626" y="355260"/>
            <a:ext cx="2441376" cy="421270"/>
          </a:xfrm>
          <a:prstGeom prst="rect">
            <a:avLst/>
          </a:prstGeom>
          <a:noFill/>
        </p:spPr>
        <p:txBody>
          <a:bodyPr wrap="square" lIns="51435" tIns="25718" rIns="51435" bIns="25718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145C5"/>
                </a:solidFill>
                <a:effectLst/>
                <a:uLnTx/>
                <a:uFillTx/>
                <a:latin typeface="微软雅黑"/>
                <a:ea typeface="微软雅黑"/>
                <a:cs typeface="+mn-ea"/>
                <a:sym typeface="+mn-lt"/>
              </a:rPr>
              <a:t>成果展示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0" y="909166"/>
            <a:ext cx="5713428" cy="2883496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00366E8-4A68-4488-8D9B-5E0B09C95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1546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34" y="554045"/>
            <a:ext cx="7121552" cy="37883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2B4182-C2F1-4807-A687-B69AFC8A66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12" y="195486"/>
            <a:ext cx="1238246" cy="1597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5EADA5E-6A86-47B0-837A-329F17906188}"/>
              </a:ext>
            </a:extLst>
          </p:cNvPr>
          <p:cNvSpPr txBox="1"/>
          <p:nvPr/>
        </p:nvSpPr>
        <p:spPr>
          <a:xfrm>
            <a:off x="1249616" y="4514642"/>
            <a:ext cx="50289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主要是根据车厢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集装箱相机视频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</a:rPr>
              <a:t>对雷达上报的数据做一个校对审核处理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B2347146-BD6C-4ED3-996D-490493217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med" advTm="926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4|0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ftcasqk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第一PPT，www.1ppt.com">
  <a:themeElements>
    <a:clrScheme name="自定义 377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2166"/>
      </a:accent1>
      <a:accent2>
        <a:srgbClr val="002166"/>
      </a:accent2>
      <a:accent3>
        <a:srgbClr val="002166"/>
      </a:accent3>
      <a:accent4>
        <a:srgbClr val="002166"/>
      </a:accent4>
      <a:accent5>
        <a:srgbClr val="002166"/>
      </a:accent5>
      <a:accent6>
        <a:srgbClr val="002166"/>
      </a:accent6>
      <a:hlink>
        <a:srgbClr val="002166"/>
      </a:hlink>
      <a:folHlink>
        <a:srgbClr val="002166"/>
      </a:folHlink>
    </a:clrScheme>
    <a:fontScheme name="wbsmpek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a:spPr>
      <a:bodyPr rtlCol="0" anchor="ctr"/>
      <a:lstStyle>
        <a:defPPr algn="ctr" defTabSz="914400">
          <a:defRPr sz="1800">
            <a:cs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</TotalTime>
  <Words>1274</Words>
  <Application>Microsoft Office PowerPoint</Application>
  <PresentationFormat>全屏显示(16:9)</PresentationFormat>
  <Paragraphs>169</Paragraphs>
  <Slides>18</Slides>
  <Notes>17</Notes>
  <HiddenSlides>0</HiddenSlides>
  <MMClips>18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等线</vt:lpstr>
      <vt:lpstr>宋体</vt:lpstr>
      <vt:lpstr>微软雅黑</vt:lpstr>
      <vt:lpstr>Arial</vt:lpstr>
      <vt:lpstr>Calibri</vt:lpstr>
      <vt:lpstr>Times New Roman</vt:lpstr>
      <vt:lpstr>第一PPT，www.1ppt.com</vt:lpstr>
      <vt:lpstr>自定义设计方案</vt:lpstr>
      <vt:lpstr>1_第一PPT，www.1ppt.com</vt:lpstr>
      <vt:lpstr>2_第一PPT，www.1ppt.com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拥抱梦想</dc:title>
  <dc:creator>第一PPT</dc:creator>
  <cp:keywords>www.1ppt.com</cp:keywords>
  <dc:description>www.1ppt.com</dc:description>
  <cp:lastModifiedBy>倪 红成</cp:lastModifiedBy>
  <cp:revision>52</cp:revision>
  <dcterms:created xsi:type="dcterms:W3CDTF">2018-07-25T08:28:43Z</dcterms:created>
  <dcterms:modified xsi:type="dcterms:W3CDTF">2021-08-03T15:54:36Z</dcterms:modified>
</cp:coreProperties>
</file>